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5" r:id="rId4"/>
    <p:sldId id="258" r:id="rId5"/>
    <p:sldId id="259" r:id="rId6"/>
    <p:sldId id="277" r:id="rId7"/>
    <p:sldId id="272" r:id="rId8"/>
    <p:sldId id="273" r:id="rId9"/>
    <p:sldId id="278" r:id="rId10"/>
    <p:sldId id="274" r:id="rId11"/>
    <p:sldId id="276" r:id="rId12"/>
    <p:sldId id="260" r:id="rId13"/>
    <p:sldId id="266" r:id="rId14"/>
    <p:sldId id="268" r:id="rId15"/>
    <p:sldId id="269" r:id="rId16"/>
    <p:sldId id="262" r:id="rId17"/>
    <p:sldId id="263" r:id="rId18"/>
    <p:sldId id="264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2" d="100"/>
          <a:sy n="112" d="100"/>
        </p:scale>
        <p:origin x="5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A223C7-16CD-4B3F-B3B2-C4658B3387D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B547059-A478-4C54-BFC2-80CED9D428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Worldwide companies invests billion dollars on advertisements of their product/service.</a:t>
          </a:r>
        </a:p>
      </dgm:t>
    </dgm:pt>
    <dgm:pt modelId="{7F614AA4-E51D-4DCA-A3F5-1A16D99A8DEA}" type="parTrans" cxnId="{AEB3A1CB-39EB-45FD-B229-11BE48574861}">
      <dgm:prSet/>
      <dgm:spPr/>
      <dgm:t>
        <a:bodyPr/>
        <a:lstStyle/>
        <a:p>
          <a:endParaRPr lang="en-US"/>
        </a:p>
      </dgm:t>
    </dgm:pt>
    <dgm:pt modelId="{B029A1CE-4C9C-46C3-9A07-24F94C8667A6}" type="sibTrans" cxnId="{AEB3A1CB-39EB-45FD-B229-11BE48574861}">
      <dgm:prSet/>
      <dgm:spPr/>
      <dgm:t>
        <a:bodyPr/>
        <a:lstStyle/>
        <a:p>
          <a:endParaRPr lang="en-US"/>
        </a:p>
      </dgm:t>
    </dgm:pt>
    <dgm:pt modelId="{C5ACEC2A-574B-4455-BD97-12565C8D58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Monitoring is mostly through human operators.</a:t>
          </a:r>
        </a:p>
      </dgm:t>
    </dgm:pt>
    <dgm:pt modelId="{8EF0B13B-8D70-4108-A0C5-742770D7F154}" type="parTrans" cxnId="{8AF1082D-4EA5-43C4-B81A-0629E7D0220C}">
      <dgm:prSet/>
      <dgm:spPr/>
      <dgm:t>
        <a:bodyPr/>
        <a:lstStyle/>
        <a:p>
          <a:endParaRPr lang="en-US"/>
        </a:p>
      </dgm:t>
    </dgm:pt>
    <dgm:pt modelId="{AE9ED600-7F56-487A-923B-9E13E192237D}" type="sibTrans" cxnId="{8AF1082D-4EA5-43C4-B81A-0629E7D0220C}">
      <dgm:prSet/>
      <dgm:spPr/>
      <dgm:t>
        <a:bodyPr/>
        <a:lstStyle/>
        <a:p>
          <a:endParaRPr lang="en-US"/>
        </a:p>
      </dgm:t>
    </dgm:pt>
    <dgm:pt modelId="{C7F3C583-3C30-4640-82AB-D1F6A71308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Challenging to identify that their advertisement is broadcasted as the money charged.</a:t>
          </a:r>
        </a:p>
      </dgm:t>
    </dgm:pt>
    <dgm:pt modelId="{0495E2FA-0A72-47B8-A045-1330D44AD600}" type="parTrans" cxnId="{9D92CE2E-E7E3-44E5-BDD9-9E8324BE3F73}">
      <dgm:prSet/>
      <dgm:spPr/>
      <dgm:t>
        <a:bodyPr/>
        <a:lstStyle/>
        <a:p>
          <a:endParaRPr lang="en-US"/>
        </a:p>
      </dgm:t>
    </dgm:pt>
    <dgm:pt modelId="{90FDD392-7749-4D9C-802B-07F24D11574D}" type="sibTrans" cxnId="{9D92CE2E-E7E3-44E5-BDD9-9E8324BE3F73}">
      <dgm:prSet/>
      <dgm:spPr/>
      <dgm:t>
        <a:bodyPr/>
        <a:lstStyle/>
        <a:p>
          <a:endParaRPr lang="en-US"/>
        </a:p>
      </dgm:t>
    </dgm:pt>
    <dgm:pt modelId="{CE505E7F-2178-432D-8EE3-7AB143E463A4}" type="pres">
      <dgm:prSet presAssocID="{DBA223C7-16CD-4B3F-B3B2-C4658B3387D7}" presName="root" presStyleCnt="0">
        <dgm:presLayoutVars>
          <dgm:dir/>
          <dgm:resizeHandles val="exact"/>
        </dgm:presLayoutVars>
      </dgm:prSet>
      <dgm:spPr/>
    </dgm:pt>
    <dgm:pt modelId="{7079750B-4365-45E6-A800-FB43406C939D}" type="pres">
      <dgm:prSet presAssocID="{7B547059-A478-4C54-BFC2-80CED9D4283F}" presName="compNode" presStyleCnt="0"/>
      <dgm:spPr/>
    </dgm:pt>
    <dgm:pt modelId="{A0540F92-C265-4BF1-BB85-5FCEF384A9A2}" type="pres">
      <dgm:prSet presAssocID="{7B547059-A478-4C54-BFC2-80CED9D428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A8DBEA4-B28D-4E1C-9130-A65ED1CB07A3}" type="pres">
      <dgm:prSet presAssocID="{7B547059-A478-4C54-BFC2-80CED9D4283F}" presName="spaceRect" presStyleCnt="0"/>
      <dgm:spPr/>
    </dgm:pt>
    <dgm:pt modelId="{318E2873-570F-47F8-824D-C8EE3858C908}" type="pres">
      <dgm:prSet presAssocID="{7B547059-A478-4C54-BFC2-80CED9D4283F}" presName="textRect" presStyleLbl="revTx" presStyleIdx="0" presStyleCnt="3">
        <dgm:presLayoutVars>
          <dgm:chMax val="1"/>
          <dgm:chPref val="1"/>
        </dgm:presLayoutVars>
      </dgm:prSet>
      <dgm:spPr/>
    </dgm:pt>
    <dgm:pt modelId="{B8282ED7-42A1-4EDB-8157-2A26824F2D95}" type="pres">
      <dgm:prSet presAssocID="{B029A1CE-4C9C-46C3-9A07-24F94C8667A6}" presName="sibTrans" presStyleCnt="0"/>
      <dgm:spPr/>
    </dgm:pt>
    <dgm:pt modelId="{3A648188-F374-417A-8872-D2673F8C183E}" type="pres">
      <dgm:prSet presAssocID="{C5ACEC2A-574B-4455-BD97-12565C8D588C}" presName="compNode" presStyleCnt="0"/>
      <dgm:spPr/>
    </dgm:pt>
    <dgm:pt modelId="{DA83D2E3-5026-497E-AE3E-9921E5ED72DF}" type="pres">
      <dgm:prSet presAssocID="{C5ACEC2A-574B-4455-BD97-12565C8D58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43D3ED12-9886-4B28-AF2A-95587832636E}" type="pres">
      <dgm:prSet presAssocID="{C5ACEC2A-574B-4455-BD97-12565C8D588C}" presName="spaceRect" presStyleCnt="0"/>
      <dgm:spPr/>
    </dgm:pt>
    <dgm:pt modelId="{1CF46915-353D-46DF-9854-084A8C8C4762}" type="pres">
      <dgm:prSet presAssocID="{C5ACEC2A-574B-4455-BD97-12565C8D588C}" presName="textRect" presStyleLbl="revTx" presStyleIdx="1" presStyleCnt="3">
        <dgm:presLayoutVars>
          <dgm:chMax val="1"/>
          <dgm:chPref val="1"/>
        </dgm:presLayoutVars>
      </dgm:prSet>
      <dgm:spPr/>
    </dgm:pt>
    <dgm:pt modelId="{DF37D354-8866-4787-9C50-3F543AB75F22}" type="pres">
      <dgm:prSet presAssocID="{AE9ED600-7F56-487A-923B-9E13E192237D}" presName="sibTrans" presStyleCnt="0"/>
      <dgm:spPr/>
    </dgm:pt>
    <dgm:pt modelId="{77811080-19B3-41CD-9522-8613907A9FF0}" type="pres">
      <dgm:prSet presAssocID="{C7F3C583-3C30-4640-82AB-D1F6A7130891}" presName="compNode" presStyleCnt="0"/>
      <dgm:spPr/>
    </dgm:pt>
    <dgm:pt modelId="{2AB24B41-C7E7-4145-ABB4-2C3D88D1445B}" type="pres">
      <dgm:prSet presAssocID="{C7F3C583-3C30-4640-82AB-D1F6A713089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6F09B33A-CEAF-4E96-BE6C-3122B4F50D5A}" type="pres">
      <dgm:prSet presAssocID="{C7F3C583-3C30-4640-82AB-D1F6A7130891}" presName="spaceRect" presStyleCnt="0"/>
      <dgm:spPr/>
    </dgm:pt>
    <dgm:pt modelId="{C17A0A28-1B1C-4899-A12E-D25D80E83969}" type="pres">
      <dgm:prSet presAssocID="{C7F3C583-3C30-4640-82AB-D1F6A713089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F1082D-4EA5-43C4-B81A-0629E7D0220C}" srcId="{DBA223C7-16CD-4B3F-B3B2-C4658B3387D7}" destId="{C5ACEC2A-574B-4455-BD97-12565C8D588C}" srcOrd="1" destOrd="0" parTransId="{8EF0B13B-8D70-4108-A0C5-742770D7F154}" sibTransId="{AE9ED600-7F56-487A-923B-9E13E192237D}"/>
    <dgm:cxn modelId="{9D92CE2E-E7E3-44E5-BDD9-9E8324BE3F73}" srcId="{DBA223C7-16CD-4B3F-B3B2-C4658B3387D7}" destId="{C7F3C583-3C30-4640-82AB-D1F6A7130891}" srcOrd="2" destOrd="0" parTransId="{0495E2FA-0A72-47B8-A045-1330D44AD600}" sibTransId="{90FDD392-7749-4D9C-802B-07F24D11574D}"/>
    <dgm:cxn modelId="{E377E45D-8C83-45DE-8CE4-6F0A6C9D4A47}" type="presOf" srcId="{DBA223C7-16CD-4B3F-B3B2-C4658B3387D7}" destId="{CE505E7F-2178-432D-8EE3-7AB143E463A4}" srcOrd="0" destOrd="0" presId="urn:microsoft.com/office/officeart/2018/2/layout/IconLabelList"/>
    <dgm:cxn modelId="{7C324156-3BE7-4C4F-90DD-83A0EFA5DA90}" type="presOf" srcId="{C5ACEC2A-574B-4455-BD97-12565C8D588C}" destId="{1CF46915-353D-46DF-9854-084A8C8C4762}" srcOrd="0" destOrd="0" presId="urn:microsoft.com/office/officeart/2018/2/layout/IconLabelList"/>
    <dgm:cxn modelId="{6E925A87-0C59-42D4-BEE5-43FED0A53564}" type="presOf" srcId="{7B547059-A478-4C54-BFC2-80CED9D4283F}" destId="{318E2873-570F-47F8-824D-C8EE3858C908}" srcOrd="0" destOrd="0" presId="urn:microsoft.com/office/officeart/2018/2/layout/IconLabelList"/>
    <dgm:cxn modelId="{A63F3DB0-E0A8-4E11-9394-2761FB27B026}" type="presOf" srcId="{C7F3C583-3C30-4640-82AB-D1F6A7130891}" destId="{C17A0A28-1B1C-4899-A12E-D25D80E83969}" srcOrd="0" destOrd="0" presId="urn:microsoft.com/office/officeart/2018/2/layout/IconLabelList"/>
    <dgm:cxn modelId="{AEB3A1CB-39EB-45FD-B229-11BE48574861}" srcId="{DBA223C7-16CD-4B3F-B3B2-C4658B3387D7}" destId="{7B547059-A478-4C54-BFC2-80CED9D4283F}" srcOrd="0" destOrd="0" parTransId="{7F614AA4-E51D-4DCA-A3F5-1A16D99A8DEA}" sibTransId="{B029A1CE-4C9C-46C3-9A07-24F94C8667A6}"/>
    <dgm:cxn modelId="{4B12C6D6-E0B8-4D53-B189-2638CA522F59}" type="presParOf" srcId="{CE505E7F-2178-432D-8EE3-7AB143E463A4}" destId="{7079750B-4365-45E6-A800-FB43406C939D}" srcOrd="0" destOrd="0" presId="urn:microsoft.com/office/officeart/2018/2/layout/IconLabelList"/>
    <dgm:cxn modelId="{F6B8DD12-AC56-4A46-A44B-3C58CABEC7D8}" type="presParOf" srcId="{7079750B-4365-45E6-A800-FB43406C939D}" destId="{A0540F92-C265-4BF1-BB85-5FCEF384A9A2}" srcOrd="0" destOrd="0" presId="urn:microsoft.com/office/officeart/2018/2/layout/IconLabelList"/>
    <dgm:cxn modelId="{356617F9-7331-46F1-96FE-7B89B816CD33}" type="presParOf" srcId="{7079750B-4365-45E6-A800-FB43406C939D}" destId="{DA8DBEA4-B28D-4E1C-9130-A65ED1CB07A3}" srcOrd="1" destOrd="0" presId="urn:microsoft.com/office/officeart/2018/2/layout/IconLabelList"/>
    <dgm:cxn modelId="{90B8DBA1-16AE-4A88-BA26-6C13AD884022}" type="presParOf" srcId="{7079750B-4365-45E6-A800-FB43406C939D}" destId="{318E2873-570F-47F8-824D-C8EE3858C908}" srcOrd="2" destOrd="0" presId="urn:microsoft.com/office/officeart/2018/2/layout/IconLabelList"/>
    <dgm:cxn modelId="{4D3B7F33-AD0B-4753-85B5-705001B5B29C}" type="presParOf" srcId="{CE505E7F-2178-432D-8EE3-7AB143E463A4}" destId="{B8282ED7-42A1-4EDB-8157-2A26824F2D95}" srcOrd="1" destOrd="0" presId="urn:microsoft.com/office/officeart/2018/2/layout/IconLabelList"/>
    <dgm:cxn modelId="{E1262DD5-844F-4DD8-928F-842627477FBB}" type="presParOf" srcId="{CE505E7F-2178-432D-8EE3-7AB143E463A4}" destId="{3A648188-F374-417A-8872-D2673F8C183E}" srcOrd="2" destOrd="0" presId="urn:microsoft.com/office/officeart/2018/2/layout/IconLabelList"/>
    <dgm:cxn modelId="{4AD445AF-058E-46B5-8406-FAF98619F36C}" type="presParOf" srcId="{3A648188-F374-417A-8872-D2673F8C183E}" destId="{DA83D2E3-5026-497E-AE3E-9921E5ED72DF}" srcOrd="0" destOrd="0" presId="urn:microsoft.com/office/officeart/2018/2/layout/IconLabelList"/>
    <dgm:cxn modelId="{1390113A-1A44-42F3-B37C-4C3031EFD836}" type="presParOf" srcId="{3A648188-F374-417A-8872-D2673F8C183E}" destId="{43D3ED12-9886-4B28-AF2A-95587832636E}" srcOrd="1" destOrd="0" presId="urn:microsoft.com/office/officeart/2018/2/layout/IconLabelList"/>
    <dgm:cxn modelId="{2154108C-F98F-44D9-8B33-6723DE2FABBE}" type="presParOf" srcId="{3A648188-F374-417A-8872-D2673F8C183E}" destId="{1CF46915-353D-46DF-9854-084A8C8C4762}" srcOrd="2" destOrd="0" presId="urn:microsoft.com/office/officeart/2018/2/layout/IconLabelList"/>
    <dgm:cxn modelId="{206E0D27-9C6C-4E55-A278-58772B4A8633}" type="presParOf" srcId="{CE505E7F-2178-432D-8EE3-7AB143E463A4}" destId="{DF37D354-8866-4787-9C50-3F543AB75F22}" srcOrd="3" destOrd="0" presId="urn:microsoft.com/office/officeart/2018/2/layout/IconLabelList"/>
    <dgm:cxn modelId="{BCA84C86-848D-4DB5-92F1-E9BF43109111}" type="presParOf" srcId="{CE505E7F-2178-432D-8EE3-7AB143E463A4}" destId="{77811080-19B3-41CD-9522-8613907A9FF0}" srcOrd="4" destOrd="0" presId="urn:microsoft.com/office/officeart/2018/2/layout/IconLabelList"/>
    <dgm:cxn modelId="{A268D509-C8DE-4944-A404-0A4A6EF6AB4D}" type="presParOf" srcId="{77811080-19B3-41CD-9522-8613907A9FF0}" destId="{2AB24B41-C7E7-4145-ABB4-2C3D88D1445B}" srcOrd="0" destOrd="0" presId="urn:microsoft.com/office/officeart/2018/2/layout/IconLabelList"/>
    <dgm:cxn modelId="{93817CCD-30DE-4BC6-921C-4150E45DFC70}" type="presParOf" srcId="{77811080-19B3-41CD-9522-8613907A9FF0}" destId="{6F09B33A-CEAF-4E96-BE6C-3122B4F50D5A}" srcOrd="1" destOrd="0" presId="urn:microsoft.com/office/officeart/2018/2/layout/IconLabelList"/>
    <dgm:cxn modelId="{985E254C-C4D9-4E68-8327-1A4FC3722577}" type="presParOf" srcId="{77811080-19B3-41CD-9522-8613907A9FF0}" destId="{C17A0A28-1B1C-4899-A12E-D25D80E8396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EE3D99-BFD7-408A-91EB-AC5C07898B2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CD91DF1-C1F4-4988-AAFE-354BB2AFE6DE}">
      <dgm:prSet/>
      <dgm:spPr/>
      <dgm:t>
        <a:bodyPr/>
        <a:lstStyle/>
        <a:p>
          <a:r>
            <a:rPr lang="en-US"/>
            <a:t>Feature extraction is based on CNN Model VGG16.</a:t>
          </a:r>
        </a:p>
      </dgm:t>
    </dgm:pt>
    <dgm:pt modelId="{FCB42DC1-B4D8-45A2-BC55-EA30E32C3073}" type="parTrans" cxnId="{F0791F04-4C93-41BD-960B-5C78C1025661}">
      <dgm:prSet/>
      <dgm:spPr/>
      <dgm:t>
        <a:bodyPr/>
        <a:lstStyle/>
        <a:p>
          <a:endParaRPr lang="en-US"/>
        </a:p>
      </dgm:t>
    </dgm:pt>
    <dgm:pt modelId="{1FDF5044-F183-427D-9B76-06CC95FB0FF0}" type="sibTrans" cxnId="{F0791F04-4C93-41BD-960B-5C78C1025661}">
      <dgm:prSet/>
      <dgm:spPr/>
      <dgm:t>
        <a:bodyPr/>
        <a:lstStyle/>
        <a:p>
          <a:endParaRPr lang="en-US"/>
        </a:p>
      </dgm:t>
    </dgm:pt>
    <dgm:pt modelId="{544BE0FB-924F-44E7-8E81-A79CB6122C9F}">
      <dgm:prSet/>
      <dgm:spPr/>
      <dgm:t>
        <a:bodyPr/>
        <a:lstStyle/>
        <a:p>
          <a:r>
            <a:rPr lang="en-US"/>
            <a:t>VGG16 Convolutional Base with extra one dense with ‘relu’ function and one maxpooling layer is used to features extraction.</a:t>
          </a:r>
        </a:p>
      </dgm:t>
    </dgm:pt>
    <dgm:pt modelId="{9FFA78E5-4627-4DDD-9EEE-0C3EEE95673A}" type="parTrans" cxnId="{CC3EA014-F855-4CDF-9C98-A0F4B912A4F2}">
      <dgm:prSet/>
      <dgm:spPr/>
      <dgm:t>
        <a:bodyPr/>
        <a:lstStyle/>
        <a:p>
          <a:endParaRPr lang="en-US"/>
        </a:p>
      </dgm:t>
    </dgm:pt>
    <dgm:pt modelId="{F6B49DB1-BEDC-4177-9782-1217E1B93A98}" type="sibTrans" cxnId="{CC3EA014-F855-4CDF-9C98-A0F4B912A4F2}">
      <dgm:prSet/>
      <dgm:spPr/>
      <dgm:t>
        <a:bodyPr/>
        <a:lstStyle/>
        <a:p>
          <a:endParaRPr lang="en-US"/>
        </a:p>
      </dgm:t>
    </dgm:pt>
    <dgm:pt modelId="{F89C9A7A-1288-408C-A0CC-65ACDEC73A4E}">
      <dgm:prSet/>
      <dgm:spPr/>
      <dgm:t>
        <a:bodyPr/>
        <a:lstStyle/>
        <a:p>
          <a:r>
            <a:rPr lang="en-US" dirty="0"/>
            <a:t>4096 unit of features will be extracted for each image.</a:t>
          </a:r>
        </a:p>
      </dgm:t>
    </dgm:pt>
    <dgm:pt modelId="{9ACAE47C-6DA6-4495-A01E-7EA9E8C0A4EC}" type="parTrans" cxnId="{9412A269-8C82-443A-AE5A-DDC080C22C52}">
      <dgm:prSet/>
      <dgm:spPr/>
      <dgm:t>
        <a:bodyPr/>
        <a:lstStyle/>
        <a:p>
          <a:endParaRPr lang="en-US"/>
        </a:p>
      </dgm:t>
    </dgm:pt>
    <dgm:pt modelId="{D826243C-6FAC-4E00-A85E-A0264A4C942C}" type="sibTrans" cxnId="{9412A269-8C82-443A-AE5A-DDC080C22C52}">
      <dgm:prSet/>
      <dgm:spPr/>
      <dgm:t>
        <a:bodyPr/>
        <a:lstStyle/>
        <a:p>
          <a:endParaRPr lang="en-US"/>
        </a:p>
      </dgm:t>
    </dgm:pt>
    <dgm:pt modelId="{49FA7CC8-EB69-4CD1-9738-835E743B9EB6}" type="pres">
      <dgm:prSet presAssocID="{E1EE3D99-BFD7-408A-91EB-AC5C07898B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7969B5E-8EF3-4134-A8AF-2430544E3998}" type="pres">
      <dgm:prSet presAssocID="{1CD91DF1-C1F4-4988-AAFE-354BB2AFE6DE}" presName="hierRoot1" presStyleCnt="0"/>
      <dgm:spPr/>
    </dgm:pt>
    <dgm:pt modelId="{7B10CFD2-6E69-459E-B8B5-CB407591104F}" type="pres">
      <dgm:prSet presAssocID="{1CD91DF1-C1F4-4988-AAFE-354BB2AFE6DE}" presName="composite" presStyleCnt="0"/>
      <dgm:spPr/>
    </dgm:pt>
    <dgm:pt modelId="{0B452B7A-C75F-4CFA-8F69-14684338D00A}" type="pres">
      <dgm:prSet presAssocID="{1CD91DF1-C1F4-4988-AAFE-354BB2AFE6DE}" presName="background" presStyleLbl="node0" presStyleIdx="0" presStyleCnt="3"/>
      <dgm:spPr/>
    </dgm:pt>
    <dgm:pt modelId="{C1654117-F2DC-4596-81B1-913DE23BCE12}" type="pres">
      <dgm:prSet presAssocID="{1CD91DF1-C1F4-4988-AAFE-354BB2AFE6DE}" presName="text" presStyleLbl="fgAcc0" presStyleIdx="0" presStyleCnt="3">
        <dgm:presLayoutVars>
          <dgm:chPref val="3"/>
        </dgm:presLayoutVars>
      </dgm:prSet>
      <dgm:spPr/>
    </dgm:pt>
    <dgm:pt modelId="{A506F02E-1CF6-4D89-B7B8-DDDEAA150994}" type="pres">
      <dgm:prSet presAssocID="{1CD91DF1-C1F4-4988-AAFE-354BB2AFE6DE}" presName="hierChild2" presStyleCnt="0"/>
      <dgm:spPr/>
    </dgm:pt>
    <dgm:pt modelId="{B34DDB38-2304-42B8-97F6-F86BABCC8821}" type="pres">
      <dgm:prSet presAssocID="{544BE0FB-924F-44E7-8E81-A79CB6122C9F}" presName="hierRoot1" presStyleCnt="0"/>
      <dgm:spPr/>
    </dgm:pt>
    <dgm:pt modelId="{6057B5DE-03A7-4CF7-B70D-C2CCE833C33F}" type="pres">
      <dgm:prSet presAssocID="{544BE0FB-924F-44E7-8E81-A79CB6122C9F}" presName="composite" presStyleCnt="0"/>
      <dgm:spPr/>
    </dgm:pt>
    <dgm:pt modelId="{BFD5F095-B6BB-4984-B1CC-4736C04FAFA1}" type="pres">
      <dgm:prSet presAssocID="{544BE0FB-924F-44E7-8E81-A79CB6122C9F}" presName="background" presStyleLbl="node0" presStyleIdx="1" presStyleCnt="3"/>
      <dgm:spPr/>
    </dgm:pt>
    <dgm:pt modelId="{D92BF1C1-797C-4895-831B-41AE5E8EE2DC}" type="pres">
      <dgm:prSet presAssocID="{544BE0FB-924F-44E7-8E81-A79CB6122C9F}" presName="text" presStyleLbl="fgAcc0" presStyleIdx="1" presStyleCnt="3">
        <dgm:presLayoutVars>
          <dgm:chPref val="3"/>
        </dgm:presLayoutVars>
      </dgm:prSet>
      <dgm:spPr/>
    </dgm:pt>
    <dgm:pt modelId="{910EED37-F7FC-4CC6-A84E-00654C527379}" type="pres">
      <dgm:prSet presAssocID="{544BE0FB-924F-44E7-8E81-A79CB6122C9F}" presName="hierChild2" presStyleCnt="0"/>
      <dgm:spPr/>
    </dgm:pt>
    <dgm:pt modelId="{17FA247E-6693-4883-90C6-F17A771B32F0}" type="pres">
      <dgm:prSet presAssocID="{F89C9A7A-1288-408C-A0CC-65ACDEC73A4E}" presName="hierRoot1" presStyleCnt="0"/>
      <dgm:spPr/>
    </dgm:pt>
    <dgm:pt modelId="{595A066E-F535-423A-8EFB-715555205058}" type="pres">
      <dgm:prSet presAssocID="{F89C9A7A-1288-408C-A0CC-65ACDEC73A4E}" presName="composite" presStyleCnt="0"/>
      <dgm:spPr/>
    </dgm:pt>
    <dgm:pt modelId="{15498264-4542-4D4E-97FB-9E3244C944AE}" type="pres">
      <dgm:prSet presAssocID="{F89C9A7A-1288-408C-A0CC-65ACDEC73A4E}" presName="background" presStyleLbl="node0" presStyleIdx="2" presStyleCnt="3"/>
      <dgm:spPr/>
    </dgm:pt>
    <dgm:pt modelId="{864CC7C3-A4B8-47B4-AB6A-78764D1B47E1}" type="pres">
      <dgm:prSet presAssocID="{F89C9A7A-1288-408C-A0CC-65ACDEC73A4E}" presName="text" presStyleLbl="fgAcc0" presStyleIdx="2" presStyleCnt="3">
        <dgm:presLayoutVars>
          <dgm:chPref val="3"/>
        </dgm:presLayoutVars>
      </dgm:prSet>
      <dgm:spPr/>
    </dgm:pt>
    <dgm:pt modelId="{8634A656-A2BA-46AD-9775-BB4394E3AB83}" type="pres">
      <dgm:prSet presAssocID="{F89C9A7A-1288-408C-A0CC-65ACDEC73A4E}" presName="hierChild2" presStyleCnt="0"/>
      <dgm:spPr/>
    </dgm:pt>
  </dgm:ptLst>
  <dgm:cxnLst>
    <dgm:cxn modelId="{F0791F04-4C93-41BD-960B-5C78C1025661}" srcId="{E1EE3D99-BFD7-408A-91EB-AC5C07898B2B}" destId="{1CD91DF1-C1F4-4988-AAFE-354BB2AFE6DE}" srcOrd="0" destOrd="0" parTransId="{FCB42DC1-B4D8-45A2-BC55-EA30E32C3073}" sibTransId="{1FDF5044-F183-427D-9B76-06CC95FB0FF0}"/>
    <dgm:cxn modelId="{CC3EA014-F855-4CDF-9C98-A0F4B912A4F2}" srcId="{E1EE3D99-BFD7-408A-91EB-AC5C07898B2B}" destId="{544BE0FB-924F-44E7-8E81-A79CB6122C9F}" srcOrd="1" destOrd="0" parTransId="{9FFA78E5-4627-4DDD-9EEE-0C3EEE95673A}" sibTransId="{F6B49DB1-BEDC-4177-9782-1217E1B93A98}"/>
    <dgm:cxn modelId="{5C6E1366-866A-47A6-B3D4-B60624A237D1}" type="presOf" srcId="{E1EE3D99-BFD7-408A-91EB-AC5C07898B2B}" destId="{49FA7CC8-EB69-4CD1-9738-835E743B9EB6}" srcOrd="0" destOrd="0" presId="urn:microsoft.com/office/officeart/2005/8/layout/hierarchy1"/>
    <dgm:cxn modelId="{9412A269-8C82-443A-AE5A-DDC080C22C52}" srcId="{E1EE3D99-BFD7-408A-91EB-AC5C07898B2B}" destId="{F89C9A7A-1288-408C-A0CC-65ACDEC73A4E}" srcOrd="2" destOrd="0" parTransId="{9ACAE47C-6DA6-4495-A01E-7EA9E8C0A4EC}" sibTransId="{D826243C-6FAC-4E00-A85E-A0264A4C942C}"/>
    <dgm:cxn modelId="{47421E88-A129-4CA0-B149-48FDAD638C93}" type="presOf" srcId="{F89C9A7A-1288-408C-A0CC-65ACDEC73A4E}" destId="{864CC7C3-A4B8-47B4-AB6A-78764D1B47E1}" srcOrd="0" destOrd="0" presId="urn:microsoft.com/office/officeart/2005/8/layout/hierarchy1"/>
    <dgm:cxn modelId="{B070CC93-7C2F-46B6-8CF7-10EBF9332719}" type="presOf" srcId="{1CD91DF1-C1F4-4988-AAFE-354BB2AFE6DE}" destId="{C1654117-F2DC-4596-81B1-913DE23BCE12}" srcOrd="0" destOrd="0" presId="urn:microsoft.com/office/officeart/2005/8/layout/hierarchy1"/>
    <dgm:cxn modelId="{FF5D01CF-5572-440B-8323-6D46029AA37D}" type="presOf" srcId="{544BE0FB-924F-44E7-8E81-A79CB6122C9F}" destId="{D92BF1C1-797C-4895-831B-41AE5E8EE2DC}" srcOrd="0" destOrd="0" presId="urn:microsoft.com/office/officeart/2005/8/layout/hierarchy1"/>
    <dgm:cxn modelId="{8CEB13A8-CEBF-45B3-99C2-619DA42A2B96}" type="presParOf" srcId="{49FA7CC8-EB69-4CD1-9738-835E743B9EB6}" destId="{67969B5E-8EF3-4134-A8AF-2430544E3998}" srcOrd="0" destOrd="0" presId="urn:microsoft.com/office/officeart/2005/8/layout/hierarchy1"/>
    <dgm:cxn modelId="{E77F38C1-43E7-4C0D-A3CF-66AA1C51C3EC}" type="presParOf" srcId="{67969B5E-8EF3-4134-A8AF-2430544E3998}" destId="{7B10CFD2-6E69-459E-B8B5-CB407591104F}" srcOrd="0" destOrd="0" presId="urn:microsoft.com/office/officeart/2005/8/layout/hierarchy1"/>
    <dgm:cxn modelId="{2939478E-A8A5-4418-9B95-92BDD80A94D4}" type="presParOf" srcId="{7B10CFD2-6E69-459E-B8B5-CB407591104F}" destId="{0B452B7A-C75F-4CFA-8F69-14684338D00A}" srcOrd="0" destOrd="0" presId="urn:microsoft.com/office/officeart/2005/8/layout/hierarchy1"/>
    <dgm:cxn modelId="{491E8F52-0D01-42D9-9B71-58E82FFBAD98}" type="presParOf" srcId="{7B10CFD2-6E69-459E-B8B5-CB407591104F}" destId="{C1654117-F2DC-4596-81B1-913DE23BCE12}" srcOrd="1" destOrd="0" presId="urn:microsoft.com/office/officeart/2005/8/layout/hierarchy1"/>
    <dgm:cxn modelId="{12E12138-3867-40CA-868A-013B2E5AA716}" type="presParOf" srcId="{67969B5E-8EF3-4134-A8AF-2430544E3998}" destId="{A506F02E-1CF6-4D89-B7B8-DDDEAA150994}" srcOrd="1" destOrd="0" presId="urn:microsoft.com/office/officeart/2005/8/layout/hierarchy1"/>
    <dgm:cxn modelId="{3F0E9FAC-B271-4FFD-8961-03EAAC293643}" type="presParOf" srcId="{49FA7CC8-EB69-4CD1-9738-835E743B9EB6}" destId="{B34DDB38-2304-42B8-97F6-F86BABCC8821}" srcOrd="1" destOrd="0" presId="urn:microsoft.com/office/officeart/2005/8/layout/hierarchy1"/>
    <dgm:cxn modelId="{C7CD73B7-4D0C-49B2-88CF-9B2CBAB68141}" type="presParOf" srcId="{B34DDB38-2304-42B8-97F6-F86BABCC8821}" destId="{6057B5DE-03A7-4CF7-B70D-C2CCE833C33F}" srcOrd="0" destOrd="0" presId="urn:microsoft.com/office/officeart/2005/8/layout/hierarchy1"/>
    <dgm:cxn modelId="{D7814697-BA88-44CD-8F88-77FB7E3F6C61}" type="presParOf" srcId="{6057B5DE-03A7-4CF7-B70D-C2CCE833C33F}" destId="{BFD5F095-B6BB-4984-B1CC-4736C04FAFA1}" srcOrd="0" destOrd="0" presId="urn:microsoft.com/office/officeart/2005/8/layout/hierarchy1"/>
    <dgm:cxn modelId="{81B01F38-7071-49D9-9CA4-A4FBCDBE3560}" type="presParOf" srcId="{6057B5DE-03A7-4CF7-B70D-C2CCE833C33F}" destId="{D92BF1C1-797C-4895-831B-41AE5E8EE2DC}" srcOrd="1" destOrd="0" presId="urn:microsoft.com/office/officeart/2005/8/layout/hierarchy1"/>
    <dgm:cxn modelId="{C579FD5A-B066-4493-89E0-EF835A125342}" type="presParOf" srcId="{B34DDB38-2304-42B8-97F6-F86BABCC8821}" destId="{910EED37-F7FC-4CC6-A84E-00654C527379}" srcOrd="1" destOrd="0" presId="urn:microsoft.com/office/officeart/2005/8/layout/hierarchy1"/>
    <dgm:cxn modelId="{87022FAB-F4F0-4793-B334-831AF16A6EF1}" type="presParOf" srcId="{49FA7CC8-EB69-4CD1-9738-835E743B9EB6}" destId="{17FA247E-6693-4883-90C6-F17A771B32F0}" srcOrd="2" destOrd="0" presId="urn:microsoft.com/office/officeart/2005/8/layout/hierarchy1"/>
    <dgm:cxn modelId="{D5CC1D86-A994-4AE8-B877-AC53A4686DE1}" type="presParOf" srcId="{17FA247E-6693-4883-90C6-F17A771B32F0}" destId="{595A066E-F535-423A-8EFB-715555205058}" srcOrd="0" destOrd="0" presId="urn:microsoft.com/office/officeart/2005/8/layout/hierarchy1"/>
    <dgm:cxn modelId="{82784979-23FC-4F63-A729-991D62D245B0}" type="presParOf" srcId="{595A066E-F535-423A-8EFB-715555205058}" destId="{15498264-4542-4D4E-97FB-9E3244C944AE}" srcOrd="0" destOrd="0" presId="urn:microsoft.com/office/officeart/2005/8/layout/hierarchy1"/>
    <dgm:cxn modelId="{0B3B9DF6-4186-4C89-965B-D5B78DB8EFA3}" type="presParOf" srcId="{595A066E-F535-423A-8EFB-715555205058}" destId="{864CC7C3-A4B8-47B4-AB6A-78764D1B47E1}" srcOrd="1" destOrd="0" presId="urn:microsoft.com/office/officeart/2005/8/layout/hierarchy1"/>
    <dgm:cxn modelId="{04862AA5-ADEB-45D9-9115-5E9EE6494857}" type="presParOf" srcId="{17FA247E-6693-4883-90C6-F17A771B32F0}" destId="{8634A656-A2BA-46AD-9775-BB4394E3AB8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4E1972-F74A-4AE7-873B-B9F8FF484EB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3CD30A-1145-4121-8CC6-AA43101A7B4E}">
      <dgm:prSet/>
      <dgm:spPr/>
      <dgm:t>
        <a:bodyPr/>
        <a:lstStyle/>
        <a:p>
          <a:pPr>
            <a:defRPr cap="all"/>
          </a:pPr>
          <a:r>
            <a:rPr lang="en-US"/>
            <a:t>Choose advertisement which you want to monitor.</a:t>
          </a:r>
        </a:p>
      </dgm:t>
    </dgm:pt>
    <dgm:pt modelId="{7A20F93E-56E7-4E76-A190-B36A959E3FED}" type="parTrans" cxnId="{97ABE3B3-1FC0-4226-99AC-CB1792742FC4}">
      <dgm:prSet/>
      <dgm:spPr/>
      <dgm:t>
        <a:bodyPr/>
        <a:lstStyle/>
        <a:p>
          <a:endParaRPr lang="en-US"/>
        </a:p>
      </dgm:t>
    </dgm:pt>
    <dgm:pt modelId="{6934F809-ACAC-4F03-A62E-F25ABF1B7C6A}" type="sibTrans" cxnId="{97ABE3B3-1FC0-4226-99AC-CB1792742FC4}">
      <dgm:prSet/>
      <dgm:spPr/>
      <dgm:t>
        <a:bodyPr/>
        <a:lstStyle/>
        <a:p>
          <a:endParaRPr lang="en-US"/>
        </a:p>
      </dgm:t>
    </dgm:pt>
    <dgm:pt modelId="{898A80BF-8227-4B82-AA1A-71993C5D0FEE}">
      <dgm:prSet/>
      <dgm:spPr/>
      <dgm:t>
        <a:bodyPr/>
        <a:lstStyle/>
        <a:p>
          <a:pPr>
            <a:defRPr cap="all"/>
          </a:pPr>
          <a:r>
            <a:rPr lang="en-US"/>
            <a:t>Frames of chosen advertisement will be extracted and saved in local storage.</a:t>
          </a:r>
        </a:p>
      </dgm:t>
    </dgm:pt>
    <dgm:pt modelId="{CD311B3E-663B-4E20-A231-739E3EEB12E4}" type="parTrans" cxnId="{08B712B4-8A5E-415B-B16A-88863AFB8EB0}">
      <dgm:prSet/>
      <dgm:spPr/>
      <dgm:t>
        <a:bodyPr/>
        <a:lstStyle/>
        <a:p>
          <a:endParaRPr lang="en-US"/>
        </a:p>
      </dgm:t>
    </dgm:pt>
    <dgm:pt modelId="{65449E4B-FD54-49B2-96F0-0C0DB665F4F0}" type="sibTrans" cxnId="{08B712B4-8A5E-415B-B16A-88863AFB8EB0}">
      <dgm:prSet/>
      <dgm:spPr/>
      <dgm:t>
        <a:bodyPr/>
        <a:lstStyle/>
        <a:p>
          <a:endParaRPr lang="en-US"/>
        </a:p>
      </dgm:t>
    </dgm:pt>
    <dgm:pt modelId="{D8202D36-561A-4328-8EC8-EBE928E08F8E}">
      <dgm:prSet/>
      <dgm:spPr/>
      <dgm:t>
        <a:bodyPr/>
        <a:lstStyle/>
        <a:p>
          <a:pPr>
            <a:defRPr cap="all"/>
          </a:pPr>
          <a:r>
            <a:rPr lang="en-US"/>
            <a:t>The frames will be passed to base model(feature extractor).</a:t>
          </a:r>
        </a:p>
      </dgm:t>
    </dgm:pt>
    <dgm:pt modelId="{CC73685E-77F7-4A3F-B4FA-8E754B132EEB}" type="parTrans" cxnId="{6A1EB175-0649-4C31-A719-B4D1F3D9EC55}">
      <dgm:prSet/>
      <dgm:spPr/>
      <dgm:t>
        <a:bodyPr/>
        <a:lstStyle/>
        <a:p>
          <a:endParaRPr lang="en-US"/>
        </a:p>
      </dgm:t>
    </dgm:pt>
    <dgm:pt modelId="{BA4CAC36-33E6-4D1D-A43E-957F578D1D2B}" type="sibTrans" cxnId="{6A1EB175-0649-4C31-A719-B4D1F3D9EC55}">
      <dgm:prSet/>
      <dgm:spPr/>
      <dgm:t>
        <a:bodyPr/>
        <a:lstStyle/>
        <a:p>
          <a:endParaRPr lang="en-US"/>
        </a:p>
      </dgm:t>
    </dgm:pt>
    <dgm:pt modelId="{C597569F-06F4-4076-A6AB-A3D372CFABCE}">
      <dgm:prSet/>
      <dgm:spPr/>
      <dgm:t>
        <a:bodyPr/>
        <a:lstStyle/>
        <a:p>
          <a:pPr>
            <a:defRPr cap="all"/>
          </a:pPr>
          <a:r>
            <a:rPr lang="en-US"/>
            <a:t>Feature extractor will extract frames and save .npy file of features firebase(database) of application. </a:t>
          </a:r>
        </a:p>
      </dgm:t>
    </dgm:pt>
    <dgm:pt modelId="{C49CC433-609E-429C-83FC-097B27FB133D}" type="parTrans" cxnId="{D068D903-A545-40AE-82E3-D0D8E1E33CC0}">
      <dgm:prSet/>
      <dgm:spPr/>
      <dgm:t>
        <a:bodyPr/>
        <a:lstStyle/>
        <a:p>
          <a:endParaRPr lang="en-US"/>
        </a:p>
      </dgm:t>
    </dgm:pt>
    <dgm:pt modelId="{BB605F01-6FA6-431D-AB41-985CAA18F590}" type="sibTrans" cxnId="{D068D903-A545-40AE-82E3-D0D8E1E33CC0}">
      <dgm:prSet/>
      <dgm:spPr/>
      <dgm:t>
        <a:bodyPr/>
        <a:lstStyle/>
        <a:p>
          <a:endParaRPr lang="en-US"/>
        </a:p>
      </dgm:t>
    </dgm:pt>
    <dgm:pt modelId="{611389BE-7554-4542-AF70-43620C46DAB9}" type="pres">
      <dgm:prSet presAssocID="{C84E1972-F74A-4AE7-873B-B9F8FF484EBA}" presName="root" presStyleCnt="0">
        <dgm:presLayoutVars>
          <dgm:dir/>
          <dgm:resizeHandles val="exact"/>
        </dgm:presLayoutVars>
      </dgm:prSet>
      <dgm:spPr/>
    </dgm:pt>
    <dgm:pt modelId="{CD500608-9D8A-429E-96D3-8504B21C5D9E}" type="pres">
      <dgm:prSet presAssocID="{A13CD30A-1145-4121-8CC6-AA43101A7B4E}" presName="compNode" presStyleCnt="0"/>
      <dgm:spPr/>
    </dgm:pt>
    <dgm:pt modelId="{1D57859B-684B-4925-9766-8BE918398F85}" type="pres">
      <dgm:prSet presAssocID="{A13CD30A-1145-4121-8CC6-AA43101A7B4E}" presName="iconBgRect" presStyleLbl="bgShp" presStyleIdx="0" presStyleCnt="4"/>
      <dgm:spPr/>
    </dgm:pt>
    <dgm:pt modelId="{0C0521DE-08FB-41DD-8226-6D8FAA7D5093}" type="pres">
      <dgm:prSet presAssocID="{A13CD30A-1145-4121-8CC6-AA43101A7B4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F2D8FE9C-6CB3-4F73-8F59-28637CF14D71}" type="pres">
      <dgm:prSet presAssocID="{A13CD30A-1145-4121-8CC6-AA43101A7B4E}" presName="spaceRect" presStyleCnt="0"/>
      <dgm:spPr/>
    </dgm:pt>
    <dgm:pt modelId="{3321AD76-1FEE-4459-BB04-DB5311408E01}" type="pres">
      <dgm:prSet presAssocID="{A13CD30A-1145-4121-8CC6-AA43101A7B4E}" presName="textRect" presStyleLbl="revTx" presStyleIdx="0" presStyleCnt="4">
        <dgm:presLayoutVars>
          <dgm:chMax val="1"/>
          <dgm:chPref val="1"/>
        </dgm:presLayoutVars>
      </dgm:prSet>
      <dgm:spPr/>
    </dgm:pt>
    <dgm:pt modelId="{740F685C-3F90-404A-975F-A07483E21485}" type="pres">
      <dgm:prSet presAssocID="{6934F809-ACAC-4F03-A62E-F25ABF1B7C6A}" presName="sibTrans" presStyleCnt="0"/>
      <dgm:spPr/>
    </dgm:pt>
    <dgm:pt modelId="{12D3D3CE-8374-4954-8804-A670F834753D}" type="pres">
      <dgm:prSet presAssocID="{898A80BF-8227-4B82-AA1A-71993C5D0FEE}" presName="compNode" presStyleCnt="0"/>
      <dgm:spPr/>
    </dgm:pt>
    <dgm:pt modelId="{3E459BE7-E1A4-43C5-84FE-6562C209CAF6}" type="pres">
      <dgm:prSet presAssocID="{898A80BF-8227-4B82-AA1A-71993C5D0FEE}" presName="iconBgRect" presStyleLbl="bgShp" presStyleIdx="1" presStyleCnt="4"/>
      <dgm:spPr/>
    </dgm:pt>
    <dgm:pt modelId="{5C2E1EBF-2782-4482-AF89-48B30F5994E3}" type="pres">
      <dgm:prSet presAssocID="{898A80BF-8227-4B82-AA1A-71993C5D0F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A0DB7737-6F73-44F1-A216-0B4A10AFC078}" type="pres">
      <dgm:prSet presAssocID="{898A80BF-8227-4B82-AA1A-71993C5D0FEE}" presName="spaceRect" presStyleCnt="0"/>
      <dgm:spPr/>
    </dgm:pt>
    <dgm:pt modelId="{3691981D-B1E1-4E36-B6DE-128607C9B9CB}" type="pres">
      <dgm:prSet presAssocID="{898A80BF-8227-4B82-AA1A-71993C5D0FEE}" presName="textRect" presStyleLbl="revTx" presStyleIdx="1" presStyleCnt="4">
        <dgm:presLayoutVars>
          <dgm:chMax val="1"/>
          <dgm:chPref val="1"/>
        </dgm:presLayoutVars>
      </dgm:prSet>
      <dgm:spPr/>
    </dgm:pt>
    <dgm:pt modelId="{396946A2-7564-4A41-ACA3-3D93C40135B9}" type="pres">
      <dgm:prSet presAssocID="{65449E4B-FD54-49B2-96F0-0C0DB665F4F0}" presName="sibTrans" presStyleCnt="0"/>
      <dgm:spPr/>
    </dgm:pt>
    <dgm:pt modelId="{5004037E-A4EF-4E24-9906-08FE883A4BD4}" type="pres">
      <dgm:prSet presAssocID="{D8202D36-561A-4328-8EC8-EBE928E08F8E}" presName="compNode" presStyleCnt="0"/>
      <dgm:spPr/>
    </dgm:pt>
    <dgm:pt modelId="{B9876C3D-CF38-4E3C-A719-2E0E5FED1A3D}" type="pres">
      <dgm:prSet presAssocID="{D8202D36-561A-4328-8EC8-EBE928E08F8E}" presName="iconBgRect" presStyleLbl="bgShp" presStyleIdx="2" presStyleCnt="4"/>
      <dgm:spPr/>
    </dgm:pt>
    <dgm:pt modelId="{8B2F8ABA-8B60-45FB-A18C-1DAABAFA36EE}" type="pres">
      <dgm:prSet presAssocID="{D8202D36-561A-4328-8EC8-EBE928E08F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"/>
        </a:ext>
      </dgm:extLst>
    </dgm:pt>
    <dgm:pt modelId="{8D65A2C4-4EDA-44B2-8086-765F5AD8242D}" type="pres">
      <dgm:prSet presAssocID="{D8202D36-561A-4328-8EC8-EBE928E08F8E}" presName="spaceRect" presStyleCnt="0"/>
      <dgm:spPr/>
    </dgm:pt>
    <dgm:pt modelId="{B5D6C203-FBD4-4ADF-BBDD-ACA8DC432D9E}" type="pres">
      <dgm:prSet presAssocID="{D8202D36-561A-4328-8EC8-EBE928E08F8E}" presName="textRect" presStyleLbl="revTx" presStyleIdx="2" presStyleCnt="4">
        <dgm:presLayoutVars>
          <dgm:chMax val="1"/>
          <dgm:chPref val="1"/>
        </dgm:presLayoutVars>
      </dgm:prSet>
      <dgm:spPr/>
    </dgm:pt>
    <dgm:pt modelId="{B8A7D8D5-0195-451E-9229-E556ECEAA756}" type="pres">
      <dgm:prSet presAssocID="{BA4CAC36-33E6-4D1D-A43E-957F578D1D2B}" presName="sibTrans" presStyleCnt="0"/>
      <dgm:spPr/>
    </dgm:pt>
    <dgm:pt modelId="{C7E21957-11AC-4E6B-9D58-35C911DB73FC}" type="pres">
      <dgm:prSet presAssocID="{C597569F-06F4-4076-A6AB-A3D372CFABCE}" presName="compNode" presStyleCnt="0"/>
      <dgm:spPr/>
    </dgm:pt>
    <dgm:pt modelId="{75803139-B41A-4F10-9D7D-4B0F7424341A}" type="pres">
      <dgm:prSet presAssocID="{C597569F-06F4-4076-A6AB-A3D372CFABCE}" presName="iconBgRect" presStyleLbl="bgShp" presStyleIdx="3" presStyleCnt="4"/>
      <dgm:spPr/>
    </dgm:pt>
    <dgm:pt modelId="{D70AEF8F-1660-4E27-8C2E-3EF5E71436AD}" type="pres">
      <dgm:prSet presAssocID="{C597569F-06F4-4076-A6AB-A3D372CFAB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41CACD17-CD82-43DE-9D3A-F912286E7A74}" type="pres">
      <dgm:prSet presAssocID="{C597569F-06F4-4076-A6AB-A3D372CFABCE}" presName="spaceRect" presStyleCnt="0"/>
      <dgm:spPr/>
    </dgm:pt>
    <dgm:pt modelId="{1570BFE5-3E31-4B4E-A2F7-D0BB1B570178}" type="pres">
      <dgm:prSet presAssocID="{C597569F-06F4-4076-A6AB-A3D372CFABC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68D903-A545-40AE-82E3-D0D8E1E33CC0}" srcId="{C84E1972-F74A-4AE7-873B-B9F8FF484EBA}" destId="{C597569F-06F4-4076-A6AB-A3D372CFABCE}" srcOrd="3" destOrd="0" parTransId="{C49CC433-609E-429C-83FC-097B27FB133D}" sibTransId="{BB605F01-6FA6-431D-AB41-985CAA18F590}"/>
    <dgm:cxn modelId="{6A1EB175-0649-4C31-A719-B4D1F3D9EC55}" srcId="{C84E1972-F74A-4AE7-873B-B9F8FF484EBA}" destId="{D8202D36-561A-4328-8EC8-EBE928E08F8E}" srcOrd="2" destOrd="0" parTransId="{CC73685E-77F7-4A3F-B4FA-8E754B132EEB}" sibTransId="{BA4CAC36-33E6-4D1D-A43E-957F578D1D2B}"/>
    <dgm:cxn modelId="{9B2C2A95-A7F1-459D-9EB6-3F82E74E155E}" type="presOf" srcId="{C84E1972-F74A-4AE7-873B-B9F8FF484EBA}" destId="{611389BE-7554-4542-AF70-43620C46DAB9}" srcOrd="0" destOrd="0" presId="urn:microsoft.com/office/officeart/2018/5/layout/IconCircleLabelList"/>
    <dgm:cxn modelId="{97ABE3B3-1FC0-4226-99AC-CB1792742FC4}" srcId="{C84E1972-F74A-4AE7-873B-B9F8FF484EBA}" destId="{A13CD30A-1145-4121-8CC6-AA43101A7B4E}" srcOrd="0" destOrd="0" parTransId="{7A20F93E-56E7-4E76-A190-B36A959E3FED}" sibTransId="{6934F809-ACAC-4F03-A62E-F25ABF1B7C6A}"/>
    <dgm:cxn modelId="{08B712B4-8A5E-415B-B16A-88863AFB8EB0}" srcId="{C84E1972-F74A-4AE7-873B-B9F8FF484EBA}" destId="{898A80BF-8227-4B82-AA1A-71993C5D0FEE}" srcOrd="1" destOrd="0" parTransId="{CD311B3E-663B-4E20-A231-739E3EEB12E4}" sibTransId="{65449E4B-FD54-49B2-96F0-0C0DB665F4F0}"/>
    <dgm:cxn modelId="{5E2778BF-8CB6-4F11-862A-388DF8DDAA86}" type="presOf" srcId="{898A80BF-8227-4B82-AA1A-71993C5D0FEE}" destId="{3691981D-B1E1-4E36-B6DE-128607C9B9CB}" srcOrd="0" destOrd="0" presId="urn:microsoft.com/office/officeart/2018/5/layout/IconCircleLabelList"/>
    <dgm:cxn modelId="{770869C7-A900-45B1-B919-BD8BBBDA93E8}" type="presOf" srcId="{A13CD30A-1145-4121-8CC6-AA43101A7B4E}" destId="{3321AD76-1FEE-4459-BB04-DB5311408E01}" srcOrd="0" destOrd="0" presId="urn:microsoft.com/office/officeart/2018/5/layout/IconCircleLabelList"/>
    <dgm:cxn modelId="{2E4EE3CC-F5A5-4996-AEA2-E4371B6BBD27}" type="presOf" srcId="{D8202D36-561A-4328-8EC8-EBE928E08F8E}" destId="{B5D6C203-FBD4-4ADF-BBDD-ACA8DC432D9E}" srcOrd="0" destOrd="0" presId="urn:microsoft.com/office/officeart/2018/5/layout/IconCircleLabelList"/>
    <dgm:cxn modelId="{C72350ED-19A9-45CE-8191-FE14EF702223}" type="presOf" srcId="{C597569F-06F4-4076-A6AB-A3D372CFABCE}" destId="{1570BFE5-3E31-4B4E-A2F7-D0BB1B570178}" srcOrd="0" destOrd="0" presId="urn:microsoft.com/office/officeart/2018/5/layout/IconCircleLabelList"/>
    <dgm:cxn modelId="{F9D109A6-296F-4318-83D3-76B86DF78ABB}" type="presParOf" srcId="{611389BE-7554-4542-AF70-43620C46DAB9}" destId="{CD500608-9D8A-429E-96D3-8504B21C5D9E}" srcOrd="0" destOrd="0" presId="urn:microsoft.com/office/officeart/2018/5/layout/IconCircleLabelList"/>
    <dgm:cxn modelId="{2965AC89-0EC4-48D5-ACEA-07A81EC2CBD3}" type="presParOf" srcId="{CD500608-9D8A-429E-96D3-8504B21C5D9E}" destId="{1D57859B-684B-4925-9766-8BE918398F85}" srcOrd="0" destOrd="0" presId="urn:microsoft.com/office/officeart/2018/5/layout/IconCircleLabelList"/>
    <dgm:cxn modelId="{2D2F2E51-270C-4E0E-AA1F-B1E3EDACC858}" type="presParOf" srcId="{CD500608-9D8A-429E-96D3-8504B21C5D9E}" destId="{0C0521DE-08FB-41DD-8226-6D8FAA7D5093}" srcOrd="1" destOrd="0" presId="urn:microsoft.com/office/officeart/2018/5/layout/IconCircleLabelList"/>
    <dgm:cxn modelId="{1A8CA8C5-1CE9-4151-8C90-D88D0777CF1E}" type="presParOf" srcId="{CD500608-9D8A-429E-96D3-8504B21C5D9E}" destId="{F2D8FE9C-6CB3-4F73-8F59-28637CF14D71}" srcOrd="2" destOrd="0" presId="urn:microsoft.com/office/officeart/2018/5/layout/IconCircleLabelList"/>
    <dgm:cxn modelId="{1BF393D4-93B9-44C6-BB19-C2CFD6356A45}" type="presParOf" srcId="{CD500608-9D8A-429E-96D3-8504B21C5D9E}" destId="{3321AD76-1FEE-4459-BB04-DB5311408E01}" srcOrd="3" destOrd="0" presId="urn:microsoft.com/office/officeart/2018/5/layout/IconCircleLabelList"/>
    <dgm:cxn modelId="{12A3CAE9-3B95-4D50-9CE5-06AAD0962DE3}" type="presParOf" srcId="{611389BE-7554-4542-AF70-43620C46DAB9}" destId="{740F685C-3F90-404A-975F-A07483E21485}" srcOrd="1" destOrd="0" presId="urn:microsoft.com/office/officeart/2018/5/layout/IconCircleLabelList"/>
    <dgm:cxn modelId="{3E1EA54C-0C7A-4078-8307-FF00113C309F}" type="presParOf" srcId="{611389BE-7554-4542-AF70-43620C46DAB9}" destId="{12D3D3CE-8374-4954-8804-A670F834753D}" srcOrd="2" destOrd="0" presId="urn:microsoft.com/office/officeart/2018/5/layout/IconCircleLabelList"/>
    <dgm:cxn modelId="{758096DF-02B7-4EF9-92DA-5BB339D91481}" type="presParOf" srcId="{12D3D3CE-8374-4954-8804-A670F834753D}" destId="{3E459BE7-E1A4-43C5-84FE-6562C209CAF6}" srcOrd="0" destOrd="0" presId="urn:microsoft.com/office/officeart/2018/5/layout/IconCircleLabelList"/>
    <dgm:cxn modelId="{76596C30-A183-480A-97AB-B51DA011F905}" type="presParOf" srcId="{12D3D3CE-8374-4954-8804-A670F834753D}" destId="{5C2E1EBF-2782-4482-AF89-48B30F5994E3}" srcOrd="1" destOrd="0" presId="urn:microsoft.com/office/officeart/2018/5/layout/IconCircleLabelList"/>
    <dgm:cxn modelId="{EBE04EB2-C0A2-48DB-B120-386B39CFF420}" type="presParOf" srcId="{12D3D3CE-8374-4954-8804-A670F834753D}" destId="{A0DB7737-6F73-44F1-A216-0B4A10AFC078}" srcOrd="2" destOrd="0" presId="urn:microsoft.com/office/officeart/2018/5/layout/IconCircleLabelList"/>
    <dgm:cxn modelId="{8AE02E06-C639-435D-A85F-8960EAB8D035}" type="presParOf" srcId="{12D3D3CE-8374-4954-8804-A670F834753D}" destId="{3691981D-B1E1-4E36-B6DE-128607C9B9CB}" srcOrd="3" destOrd="0" presId="urn:microsoft.com/office/officeart/2018/5/layout/IconCircleLabelList"/>
    <dgm:cxn modelId="{496AF7A4-B11C-4FED-8943-978F53E1751F}" type="presParOf" srcId="{611389BE-7554-4542-AF70-43620C46DAB9}" destId="{396946A2-7564-4A41-ACA3-3D93C40135B9}" srcOrd="3" destOrd="0" presId="urn:microsoft.com/office/officeart/2018/5/layout/IconCircleLabelList"/>
    <dgm:cxn modelId="{6E7B9A53-87E9-4A8A-AC22-3AB5FE9D8A31}" type="presParOf" srcId="{611389BE-7554-4542-AF70-43620C46DAB9}" destId="{5004037E-A4EF-4E24-9906-08FE883A4BD4}" srcOrd="4" destOrd="0" presId="urn:microsoft.com/office/officeart/2018/5/layout/IconCircleLabelList"/>
    <dgm:cxn modelId="{9DBF4DCC-E001-4093-ABFF-6E21ED12318E}" type="presParOf" srcId="{5004037E-A4EF-4E24-9906-08FE883A4BD4}" destId="{B9876C3D-CF38-4E3C-A719-2E0E5FED1A3D}" srcOrd="0" destOrd="0" presId="urn:microsoft.com/office/officeart/2018/5/layout/IconCircleLabelList"/>
    <dgm:cxn modelId="{BAF3FEC0-5F1F-4F2B-B59C-833A6C521F99}" type="presParOf" srcId="{5004037E-A4EF-4E24-9906-08FE883A4BD4}" destId="{8B2F8ABA-8B60-45FB-A18C-1DAABAFA36EE}" srcOrd="1" destOrd="0" presId="urn:microsoft.com/office/officeart/2018/5/layout/IconCircleLabelList"/>
    <dgm:cxn modelId="{FEC3F6F0-7F81-483C-BA76-3E5D85260FEA}" type="presParOf" srcId="{5004037E-A4EF-4E24-9906-08FE883A4BD4}" destId="{8D65A2C4-4EDA-44B2-8086-765F5AD8242D}" srcOrd="2" destOrd="0" presId="urn:microsoft.com/office/officeart/2018/5/layout/IconCircleLabelList"/>
    <dgm:cxn modelId="{DD9A0970-4979-4531-9F35-09DC62E46FCB}" type="presParOf" srcId="{5004037E-A4EF-4E24-9906-08FE883A4BD4}" destId="{B5D6C203-FBD4-4ADF-BBDD-ACA8DC432D9E}" srcOrd="3" destOrd="0" presId="urn:microsoft.com/office/officeart/2018/5/layout/IconCircleLabelList"/>
    <dgm:cxn modelId="{EEA32B00-6B14-4827-856F-1CF0E840D682}" type="presParOf" srcId="{611389BE-7554-4542-AF70-43620C46DAB9}" destId="{B8A7D8D5-0195-451E-9229-E556ECEAA756}" srcOrd="5" destOrd="0" presId="urn:microsoft.com/office/officeart/2018/5/layout/IconCircleLabelList"/>
    <dgm:cxn modelId="{BE310217-ACAC-45EB-8EB6-2768FD337E46}" type="presParOf" srcId="{611389BE-7554-4542-AF70-43620C46DAB9}" destId="{C7E21957-11AC-4E6B-9D58-35C911DB73FC}" srcOrd="6" destOrd="0" presId="urn:microsoft.com/office/officeart/2018/5/layout/IconCircleLabelList"/>
    <dgm:cxn modelId="{854322CB-938F-480D-ABCF-B859EF8FFFDD}" type="presParOf" srcId="{C7E21957-11AC-4E6B-9D58-35C911DB73FC}" destId="{75803139-B41A-4F10-9D7D-4B0F7424341A}" srcOrd="0" destOrd="0" presId="urn:microsoft.com/office/officeart/2018/5/layout/IconCircleLabelList"/>
    <dgm:cxn modelId="{EDDFFBD3-18EB-4FE3-98EA-30ADC87B6462}" type="presParOf" srcId="{C7E21957-11AC-4E6B-9D58-35C911DB73FC}" destId="{D70AEF8F-1660-4E27-8C2E-3EF5E71436AD}" srcOrd="1" destOrd="0" presId="urn:microsoft.com/office/officeart/2018/5/layout/IconCircleLabelList"/>
    <dgm:cxn modelId="{77DCC109-4AB6-4F7A-9C97-89179FF96E8E}" type="presParOf" srcId="{C7E21957-11AC-4E6B-9D58-35C911DB73FC}" destId="{41CACD17-CD82-43DE-9D3A-F912286E7A74}" srcOrd="2" destOrd="0" presId="urn:microsoft.com/office/officeart/2018/5/layout/IconCircleLabelList"/>
    <dgm:cxn modelId="{235BD33E-BDFB-45FD-8174-E1B890782F11}" type="presParOf" srcId="{C7E21957-11AC-4E6B-9D58-35C911DB73FC}" destId="{1570BFE5-3E31-4B4E-A2F7-D0BB1B57017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3F807C-265C-4FD5-8CF5-09B35D8501E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4C9FED7-6D1C-4E2D-9257-25CF4C96B29D}">
      <dgm:prSet/>
      <dgm:spPr/>
      <dgm:t>
        <a:bodyPr/>
        <a:lstStyle/>
        <a:p>
          <a:pPr>
            <a:defRPr cap="all"/>
          </a:pPr>
          <a:r>
            <a:rPr lang="en-US"/>
            <a:t>Live Broadcast</a:t>
          </a:r>
        </a:p>
      </dgm:t>
    </dgm:pt>
    <dgm:pt modelId="{0083F16D-2FB0-41D1-A05F-3AC65F0ABC36}" type="parTrans" cxnId="{3297A071-800F-45CE-A437-3DC65EB6AB9F}">
      <dgm:prSet/>
      <dgm:spPr/>
      <dgm:t>
        <a:bodyPr/>
        <a:lstStyle/>
        <a:p>
          <a:endParaRPr lang="en-US"/>
        </a:p>
      </dgm:t>
    </dgm:pt>
    <dgm:pt modelId="{1FAA3E46-694C-4B06-AC3E-10E82FAAA307}" type="sibTrans" cxnId="{3297A071-800F-45CE-A437-3DC65EB6AB9F}">
      <dgm:prSet/>
      <dgm:spPr/>
      <dgm:t>
        <a:bodyPr/>
        <a:lstStyle/>
        <a:p>
          <a:endParaRPr lang="en-US"/>
        </a:p>
      </dgm:t>
    </dgm:pt>
    <dgm:pt modelId="{89043801-A1AC-45EC-9CEC-8FD0C0EF458B}">
      <dgm:prSet/>
      <dgm:spPr/>
      <dgm:t>
        <a:bodyPr/>
        <a:lstStyle/>
        <a:p>
          <a:pPr>
            <a:defRPr cap="all"/>
          </a:pPr>
          <a:r>
            <a:rPr lang="en-US" dirty="0"/>
            <a:t>Archive Video (Broadcasted)</a:t>
          </a:r>
        </a:p>
      </dgm:t>
    </dgm:pt>
    <dgm:pt modelId="{DF9898B5-12E5-4491-991B-87C9A29A8952}" type="parTrans" cxnId="{0634AA64-4BE1-4C52-AB82-E20377DF124D}">
      <dgm:prSet/>
      <dgm:spPr/>
      <dgm:t>
        <a:bodyPr/>
        <a:lstStyle/>
        <a:p>
          <a:endParaRPr lang="en-US"/>
        </a:p>
      </dgm:t>
    </dgm:pt>
    <dgm:pt modelId="{20766F73-74D1-425A-987B-F4CCF66746B3}" type="sibTrans" cxnId="{0634AA64-4BE1-4C52-AB82-E20377DF124D}">
      <dgm:prSet/>
      <dgm:spPr/>
      <dgm:t>
        <a:bodyPr/>
        <a:lstStyle/>
        <a:p>
          <a:endParaRPr lang="en-US"/>
        </a:p>
      </dgm:t>
    </dgm:pt>
    <dgm:pt modelId="{95AE0EA5-9AE6-4092-81D4-20D54C363E13}" type="pres">
      <dgm:prSet presAssocID="{6E3F807C-265C-4FD5-8CF5-09B35D8501E5}" presName="root" presStyleCnt="0">
        <dgm:presLayoutVars>
          <dgm:dir/>
          <dgm:resizeHandles val="exact"/>
        </dgm:presLayoutVars>
      </dgm:prSet>
      <dgm:spPr/>
    </dgm:pt>
    <dgm:pt modelId="{2B128AC1-D11A-4A9E-88B7-016B39849129}" type="pres">
      <dgm:prSet presAssocID="{04C9FED7-6D1C-4E2D-9257-25CF4C96B29D}" presName="compNode" presStyleCnt="0"/>
      <dgm:spPr/>
    </dgm:pt>
    <dgm:pt modelId="{CF55E657-84AB-4278-8E2E-BBD81ADFA9CA}" type="pres">
      <dgm:prSet presAssocID="{04C9FED7-6D1C-4E2D-9257-25CF4C96B29D}" presName="iconBgRect" presStyleLbl="bgShp" presStyleIdx="0" presStyleCnt="2"/>
      <dgm:spPr/>
    </dgm:pt>
    <dgm:pt modelId="{6824C343-A30E-43A3-BE9C-690A95F0A63E}" type="pres">
      <dgm:prSet presAssocID="{04C9FED7-6D1C-4E2D-9257-25CF4C96B29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FB674C06-2822-4573-AA11-A9CAB20567E3}" type="pres">
      <dgm:prSet presAssocID="{04C9FED7-6D1C-4E2D-9257-25CF4C96B29D}" presName="spaceRect" presStyleCnt="0"/>
      <dgm:spPr/>
    </dgm:pt>
    <dgm:pt modelId="{96E711FF-A800-41B5-AFE2-4444398BC627}" type="pres">
      <dgm:prSet presAssocID="{04C9FED7-6D1C-4E2D-9257-25CF4C96B29D}" presName="textRect" presStyleLbl="revTx" presStyleIdx="0" presStyleCnt="2">
        <dgm:presLayoutVars>
          <dgm:chMax val="1"/>
          <dgm:chPref val="1"/>
        </dgm:presLayoutVars>
      </dgm:prSet>
      <dgm:spPr/>
    </dgm:pt>
    <dgm:pt modelId="{DBE37C63-5523-47DD-BF82-D3ABE05B89D5}" type="pres">
      <dgm:prSet presAssocID="{1FAA3E46-694C-4B06-AC3E-10E82FAAA307}" presName="sibTrans" presStyleCnt="0"/>
      <dgm:spPr/>
    </dgm:pt>
    <dgm:pt modelId="{42912820-38FF-48DE-BFBB-24ED9D0A33BB}" type="pres">
      <dgm:prSet presAssocID="{89043801-A1AC-45EC-9CEC-8FD0C0EF458B}" presName="compNode" presStyleCnt="0"/>
      <dgm:spPr/>
    </dgm:pt>
    <dgm:pt modelId="{1758AC63-C044-4FFD-869C-57DB231E5B92}" type="pres">
      <dgm:prSet presAssocID="{89043801-A1AC-45EC-9CEC-8FD0C0EF458B}" presName="iconBgRect" presStyleLbl="bgShp" presStyleIdx="1" presStyleCnt="2"/>
      <dgm:spPr/>
    </dgm:pt>
    <dgm:pt modelId="{CCAE3BCE-A7B1-4B89-B637-9D49580B9A3C}" type="pres">
      <dgm:prSet presAssocID="{89043801-A1AC-45EC-9CEC-8FD0C0EF45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AA0ABFF-908B-4F4E-B707-A892466CB487}" type="pres">
      <dgm:prSet presAssocID="{89043801-A1AC-45EC-9CEC-8FD0C0EF458B}" presName="spaceRect" presStyleCnt="0"/>
      <dgm:spPr/>
    </dgm:pt>
    <dgm:pt modelId="{4CB0C390-AC4C-4CA6-8238-4A7AEDC0803C}" type="pres">
      <dgm:prSet presAssocID="{89043801-A1AC-45EC-9CEC-8FD0C0EF458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634AA64-4BE1-4C52-AB82-E20377DF124D}" srcId="{6E3F807C-265C-4FD5-8CF5-09B35D8501E5}" destId="{89043801-A1AC-45EC-9CEC-8FD0C0EF458B}" srcOrd="1" destOrd="0" parTransId="{DF9898B5-12E5-4491-991B-87C9A29A8952}" sibTransId="{20766F73-74D1-425A-987B-F4CCF66746B3}"/>
    <dgm:cxn modelId="{3297A071-800F-45CE-A437-3DC65EB6AB9F}" srcId="{6E3F807C-265C-4FD5-8CF5-09B35D8501E5}" destId="{04C9FED7-6D1C-4E2D-9257-25CF4C96B29D}" srcOrd="0" destOrd="0" parTransId="{0083F16D-2FB0-41D1-A05F-3AC65F0ABC36}" sibTransId="{1FAA3E46-694C-4B06-AC3E-10E82FAAA307}"/>
    <dgm:cxn modelId="{CEF8D97A-1348-4163-A1A6-C46FB0534163}" type="presOf" srcId="{89043801-A1AC-45EC-9CEC-8FD0C0EF458B}" destId="{4CB0C390-AC4C-4CA6-8238-4A7AEDC0803C}" srcOrd="0" destOrd="0" presId="urn:microsoft.com/office/officeart/2018/5/layout/IconCircleLabelList"/>
    <dgm:cxn modelId="{317EB3C0-9055-431C-8FC0-B75D21196BC5}" type="presOf" srcId="{04C9FED7-6D1C-4E2D-9257-25CF4C96B29D}" destId="{96E711FF-A800-41B5-AFE2-4444398BC627}" srcOrd="0" destOrd="0" presId="urn:microsoft.com/office/officeart/2018/5/layout/IconCircleLabelList"/>
    <dgm:cxn modelId="{AE9C8BC6-3B81-426B-9FE9-AF78E3DFEC20}" type="presOf" srcId="{6E3F807C-265C-4FD5-8CF5-09B35D8501E5}" destId="{95AE0EA5-9AE6-4092-81D4-20D54C363E13}" srcOrd="0" destOrd="0" presId="urn:microsoft.com/office/officeart/2018/5/layout/IconCircleLabelList"/>
    <dgm:cxn modelId="{80DFD0EE-2FDA-49C0-A041-2710268ADAC5}" type="presParOf" srcId="{95AE0EA5-9AE6-4092-81D4-20D54C363E13}" destId="{2B128AC1-D11A-4A9E-88B7-016B39849129}" srcOrd="0" destOrd="0" presId="urn:microsoft.com/office/officeart/2018/5/layout/IconCircleLabelList"/>
    <dgm:cxn modelId="{1605ACA5-3111-43ED-95B8-B2E120019A79}" type="presParOf" srcId="{2B128AC1-D11A-4A9E-88B7-016B39849129}" destId="{CF55E657-84AB-4278-8E2E-BBD81ADFA9CA}" srcOrd="0" destOrd="0" presId="urn:microsoft.com/office/officeart/2018/5/layout/IconCircleLabelList"/>
    <dgm:cxn modelId="{E27DF26E-0FC6-42A0-B6BC-BC2B1F077C4C}" type="presParOf" srcId="{2B128AC1-D11A-4A9E-88B7-016B39849129}" destId="{6824C343-A30E-43A3-BE9C-690A95F0A63E}" srcOrd="1" destOrd="0" presId="urn:microsoft.com/office/officeart/2018/5/layout/IconCircleLabelList"/>
    <dgm:cxn modelId="{3DF561B9-55E7-4C11-91EC-CC8F5F91A8B7}" type="presParOf" srcId="{2B128AC1-D11A-4A9E-88B7-016B39849129}" destId="{FB674C06-2822-4573-AA11-A9CAB20567E3}" srcOrd="2" destOrd="0" presId="urn:microsoft.com/office/officeart/2018/5/layout/IconCircleLabelList"/>
    <dgm:cxn modelId="{0EB42EB0-8A0A-4C01-BB01-89FABD3F61B8}" type="presParOf" srcId="{2B128AC1-D11A-4A9E-88B7-016B39849129}" destId="{96E711FF-A800-41B5-AFE2-4444398BC627}" srcOrd="3" destOrd="0" presId="urn:microsoft.com/office/officeart/2018/5/layout/IconCircleLabelList"/>
    <dgm:cxn modelId="{D1545975-C2F3-4BA2-B0E5-1450026511E7}" type="presParOf" srcId="{95AE0EA5-9AE6-4092-81D4-20D54C363E13}" destId="{DBE37C63-5523-47DD-BF82-D3ABE05B89D5}" srcOrd="1" destOrd="0" presId="urn:microsoft.com/office/officeart/2018/5/layout/IconCircleLabelList"/>
    <dgm:cxn modelId="{759E018C-B71E-4771-A242-1A8F7C0C4B8F}" type="presParOf" srcId="{95AE0EA5-9AE6-4092-81D4-20D54C363E13}" destId="{42912820-38FF-48DE-BFBB-24ED9D0A33BB}" srcOrd="2" destOrd="0" presId="urn:microsoft.com/office/officeart/2018/5/layout/IconCircleLabelList"/>
    <dgm:cxn modelId="{0031D89F-13C5-4EA6-983A-7605D3C3AF6D}" type="presParOf" srcId="{42912820-38FF-48DE-BFBB-24ED9D0A33BB}" destId="{1758AC63-C044-4FFD-869C-57DB231E5B92}" srcOrd="0" destOrd="0" presId="urn:microsoft.com/office/officeart/2018/5/layout/IconCircleLabelList"/>
    <dgm:cxn modelId="{D656A237-BD5D-40E1-BDF8-51800CE58F3A}" type="presParOf" srcId="{42912820-38FF-48DE-BFBB-24ED9D0A33BB}" destId="{CCAE3BCE-A7B1-4B89-B637-9D49580B9A3C}" srcOrd="1" destOrd="0" presId="urn:microsoft.com/office/officeart/2018/5/layout/IconCircleLabelList"/>
    <dgm:cxn modelId="{F43F1D11-D553-4AE4-9CAE-6428D87E18E3}" type="presParOf" srcId="{42912820-38FF-48DE-BFBB-24ED9D0A33BB}" destId="{CAA0ABFF-908B-4F4E-B707-A892466CB487}" srcOrd="2" destOrd="0" presId="urn:microsoft.com/office/officeart/2018/5/layout/IconCircleLabelList"/>
    <dgm:cxn modelId="{1A25B57A-B178-4DD6-B2BF-F9B6DE536358}" type="presParOf" srcId="{42912820-38FF-48DE-BFBB-24ED9D0A33BB}" destId="{4CB0C390-AC4C-4CA6-8238-4A7AEDC0803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40F92-C265-4BF1-BB85-5FCEF384A9A2}">
      <dsp:nvSpPr>
        <dsp:cNvPr id="0" name=""/>
        <dsp:cNvSpPr/>
      </dsp:nvSpPr>
      <dsp:spPr>
        <a:xfrm>
          <a:off x="725631" y="1711949"/>
          <a:ext cx="969929" cy="9699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E2873-570F-47F8-824D-C8EE3858C908}">
      <dsp:nvSpPr>
        <dsp:cNvPr id="0" name=""/>
        <dsp:cNvSpPr/>
      </dsp:nvSpPr>
      <dsp:spPr>
        <a:xfrm>
          <a:off x="132896" y="3008293"/>
          <a:ext cx="215539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Worldwide companies invests billion dollars on advertisements of their product/service.</a:t>
          </a:r>
        </a:p>
      </dsp:txBody>
      <dsp:txXfrm>
        <a:off x="132896" y="3008293"/>
        <a:ext cx="2155398" cy="720000"/>
      </dsp:txXfrm>
    </dsp:sp>
    <dsp:sp modelId="{DA83D2E3-5026-497E-AE3E-9921E5ED72DF}">
      <dsp:nvSpPr>
        <dsp:cNvPr id="0" name=""/>
        <dsp:cNvSpPr/>
      </dsp:nvSpPr>
      <dsp:spPr>
        <a:xfrm>
          <a:off x="3258224" y="1711949"/>
          <a:ext cx="969929" cy="9699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46915-353D-46DF-9854-084A8C8C4762}">
      <dsp:nvSpPr>
        <dsp:cNvPr id="0" name=""/>
        <dsp:cNvSpPr/>
      </dsp:nvSpPr>
      <dsp:spPr>
        <a:xfrm>
          <a:off x="2665490" y="3008293"/>
          <a:ext cx="215539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Monitoring is mostly through human operators.</a:t>
          </a:r>
        </a:p>
      </dsp:txBody>
      <dsp:txXfrm>
        <a:off x="2665490" y="3008293"/>
        <a:ext cx="2155398" cy="720000"/>
      </dsp:txXfrm>
    </dsp:sp>
    <dsp:sp modelId="{2AB24B41-C7E7-4145-ABB4-2C3D88D1445B}">
      <dsp:nvSpPr>
        <dsp:cNvPr id="0" name=""/>
        <dsp:cNvSpPr/>
      </dsp:nvSpPr>
      <dsp:spPr>
        <a:xfrm>
          <a:off x="5790818" y="1711949"/>
          <a:ext cx="969929" cy="9699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7A0A28-1B1C-4899-A12E-D25D80E83969}">
      <dsp:nvSpPr>
        <dsp:cNvPr id="0" name=""/>
        <dsp:cNvSpPr/>
      </dsp:nvSpPr>
      <dsp:spPr>
        <a:xfrm>
          <a:off x="5198083" y="3008293"/>
          <a:ext cx="215539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Challenging to identify that their advertisement is broadcasted as the money charged.</a:t>
          </a:r>
        </a:p>
      </dsp:txBody>
      <dsp:txXfrm>
        <a:off x="5198083" y="3008293"/>
        <a:ext cx="215539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52B7A-C75F-4CFA-8F69-14684338D00A}">
      <dsp:nvSpPr>
        <dsp:cNvPr id="0" name=""/>
        <dsp:cNvSpPr/>
      </dsp:nvSpPr>
      <dsp:spPr>
        <a:xfrm>
          <a:off x="0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54117-F2DC-4596-81B1-913DE23BCE12}">
      <dsp:nvSpPr>
        <dsp:cNvPr id="0" name=""/>
        <dsp:cNvSpPr/>
      </dsp:nvSpPr>
      <dsp:spPr>
        <a:xfrm>
          <a:off x="296382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extraction is based on CNN Model VGG16.</a:t>
          </a:r>
        </a:p>
      </dsp:txBody>
      <dsp:txXfrm>
        <a:off x="345993" y="1383416"/>
        <a:ext cx="2568224" cy="1594606"/>
      </dsp:txXfrm>
    </dsp:sp>
    <dsp:sp modelId="{BFD5F095-B6BB-4984-B1CC-4736C04FAFA1}">
      <dsp:nvSpPr>
        <dsp:cNvPr id="0" name=""/>
        <dsp:cNvSpPr/>
      </dsp:nvSpPr>
      <dsp:spPr>
        <a:xfrm>
          <a:off x="3260212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BF1C1-797C-4895-831B-41AE5E8EE2DC}">
      <dsp:nvSpPr>
        <dsp:cNvPr id="0" name=""/>
        <dsp:cNvSpPr/>
      </dsp:nvSpPr>
      <dsp:spPr>
        <a:xfrm>
          <a:off x="3556595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VGG16 Convolutional Base with extra one dense with ‘relu’ function and one maxpooling layer is used to features extraction.</a:t>
          </a:r>
        </a:p>
      </dsp:txBody>
      <dsp:txXfrm>
        <a:off x="3606206" y="1383416"/>
        <a:ext cx="2568224" cy="1594606"/>
      </dsp:txXfrm>
    </dsp:sp>
    <dsp:sp modelId="{15498264-4542-4D4E-97FB-9E3244C944AE}">
      <dsp:nvSpPr>
        <dsp:cNvPr id="0" name=""/>
        <dsp:cNvSpPr/>
      </dsp:nvSpPr>
      <dsp:spPr>
        <a:xfrm>
          <a:off x="6520424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CC7C3-A4B8-47B4-AB6A-78764D1B47E1}">
      <dsp:nvSpPr>
        <dsp:cNvPr id="0" name=""/>
        <dsp:cNvSpPr/>
      </dsp:nvSpPr>
      <dsp:spPr>
        <a:xfrm>
          <a:off x="6816807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4096 unit of features will be extracted for each image.</a:t>
          </a:r>
        </a:p>
      </dsp:txBody>
      <dsp:txXfrm>
        <a:off x="6866418" y="1383416"/>
        <a:ext cx="2568224" cy="15946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7859B-684B-4925-9766-8BE918398F85}">
      <dsp:nvSpPr>
        <dsp:cNvPr id="0" name=""/>
        <dsp:cNvSpPr/>
      </dsp:nvSpPr>
      <dsp:spPr>
        <a:xfrm>
          <a:off x="659168" y="669002"/>
          <a:ext cx="1455894" cy="14558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521DE-08FB-41DD-8226-6D8FAA7D5093}">
      <dsp:nvSpPr>
        <dsp:cNvPr id="0" name=""/>
        <dsp:cNvSpPr/>
      </dsp:nvSpPr>
      <dsp:spPr>
        <a:xfrm>
          <a:off x="969440" y="979275"/>
          <a:ext cx="835349" cy="8353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AD76-1FEE-4459-BB04-DB5311408E01}">
      <dsp:nvSpPr>
        <dsp:cNvPr id="0" name=""/>
        <dsp:cNvSpPr/>
      </dsp:nvSpPr>
      <dsp:spPr>
        <a:xfrm>
          <a:off x="193759" y="2578372"/>
          <a:ext cx="2386711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Choose advertisement which you want to monitor.</a:t>
          </a:r>
        </a:p>
      </dsp:txBody>
      <dsp:txXfrm>
        <a:off x="193759" y="2578372"/>
        <a:ext cx="2386711" cy="832500"/>
      </dsp:txXfrm>
    </dsp:sp>
    <dsp:sp modelId="{3E459BE7-E1A4-43C5-84FE-6562C209CAF6}">
      <dsp:nvSpPr>
        <dsp:cNvPr id="0" name=""/>
        <dsp:cNvSpPr/>
      </dsp:nvSpPr>
      <dsp:spPr>
        <a:xfrm>
          <a:off x="3463554" y="669002"/>
          <a:ext cx="1455894" cy="14558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E1EBF-2782-4482-AF89-48B30F5994E3}">
      <dsp:nvSpPr>
        <dsp:cNvPr id="0" name=""/>
        <dsp:cNvSpPr/>
      </dsp:nvSpPr>
      <dsp:spPr>
        <a:xfrm>
          <a:off x="3773827" y="979275"/>
          <a:ext cx="835349" cy="8353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1981D-B1E1-4E36-B6DE-128607C9B9CB}">
      <dsp:nvSpPr>
        <dsp:cNvPr id="0" name=""/>
        <dsp:cNvSpPr/>
      </dsp:nvSpPr>
      <dsp:spPr>
        <a:xfrm>
          <a:off x="2998145" y="2578372"/>
          <a:ext cx="2386711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Frames of chosen advertisement will be extracted and saved in local storage.</a:t>
          </a:r>
        </a:p>
      </dsp:txBody>
      <dsp:txXfrm>
        <a:off x="2998145" y="2578372"/>
        <a:ext cx="2386711" cy="832500"/>
      </dsp:txXfrm>
    </dsp:sp>
    <dsp:sp modelId="{B9876C3D-CF38-4E3C-A719-2E0E5FED1A3D}">
      <dsp:nvSpPr>
        <dsp:cNvPr id="0" name=""/>
        <dsp:cNvSpPr/>
      </dsp:nvSpPr>
      <dsp:spPr>
        <a:xfrm>
          <a:off x="6267941" y="669002"/>
          <a:ext cx="1455894" cy="14558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F8ABA-8B60-45FB-A18C-1DAABAFA36EE}">
      <dsp:nvSpPr>
        <dsp:cNvPr id="0" name=""/>
        <dsp:cNvSpPr/>
      </dsp:nvSpPr>
      <dsp:spPr>
        <a:xfrm>
          <a:off x="6578213" y="979275"/>
          <a:ext cx="835349" cy="8353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6C203-FBD4-4ADF-BBDD-ACA8DC432D9E}">
      <dsp:nvSpPr>
        <dsp:cNvPr id="0" name=""/>
        <dsp:cNvSpPr/>
      </dsp:nvSpPr>
      <dsp:spPr>
        <a:xfrm>
          <a:off x="5802532" y="2578372"/>
          <a:ext cx="2386711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frames will be passed to base model(feature extractor).</a:t>
          </a:r>
        </a:p>
      </dsp:txBody>
      <dsp:txXfrm>
        <a:off x="5802532" y="2578372"/>
        <a:ext cx="2386711" cy="832500"/>
      </dsp:txXfrm>
    </dsp:sp>
    <dsp:sp modelId="{75803139-B41A-4F10-9D7D-4B0F7424341A}">
      <dsp:nvSpPr>
        <dsp:cNvPr id="0" name=""/>
        <dsp:cNvSpPr/>
      </dsp:nvSpPr>
      <dsp:spPr>
        <a:xfrm>
          <a:off x="9072327" y="669002"/>
          <a:ext cx="1455894" cy="14558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AEF8F-1660-4E27-8C2E-3EF5E71436AD}">
      <dsp:nvSpPr>
        <dsp:cNvPr id="0" name=""/>
        <dsp:cNvSpPr/>
      </dsp:nvSpPr>
      <dsp:spPr>
        <a:xfrm>
          <a:off x="9382600" y="979275"/>
          <a:ext cx="835349" cy="8353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0BFE5-3E31-4B4E-A2F7-D0BB1B570178}">
      <dsp:nvSpPr>
        <dsp:cNvPr id="0" name=""/>
        <dsp:cNvSpPr/>
      </dsp:nvSpPr>
      <dsp:spPr>
        <a:xfrm>
          <a:off x="8606918" y="2578372"/>
          <a:ext cx="2386711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Feature extractor will extract frames and save .npy file of features firebase(database) of application. </a:t>
          </a:r>
        </a:p>
      </dsp:txBody>
      <dsp:txXfrm>
        <a:off x="8606918" y="2578372"/>
        <a:ext cx="2386711" cy="83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5E657-84AB-4278-8E2E-BBD81ADFA9CA}">
      <dsp:nvSpPr>
        <dsp:cNvPr id="0" name=""/>
        <dsp:cNvSpPr/>
      </dsp:nvSpPr>
      <dsp:spPr>
        <a:xfrm>
          <a:off x="2380695" y="239937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4C343-A30E-43A3-BE9C-690A95F0A63E}">
      <dsp:nvSpPr>
        <dsp:cNvPr id="0" name=""/>
        <dsp:cNvSpPr/>
      </dsp:nvSpPr>
      <dsp:spPr>
        <a:xfrm>
          <a:off x="2848695" y="7079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711FF-A800-41B5-AFE2-4444398BC627}">
      <dsp:nvSpPr>
        <dsp:cNvPr id="0" name=""/>
        <dsp:cNvSpPr/>
      </dsp:nvSpPr>
      <dsp:spPr>
        <a:xfrm>
          <a:off x="1678695" y="311993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Live Broadcast</a:t>
          </a:r>
        </a:p>
      </dsp:txBody>
      <dsp:txXfrm>
        <a:off x="1678695" y="3119937"/>
        <a:ext cx="3600000" cy="720000"/>
      </dsp:txXfrm>
    </dsp:sp>
    <dsp:sp modelId="{1758AC63-C044-4FFD-869C-57DB231E5B92}">
      <dsp:nvSpPr>
        <dsp:cNvPr id="0" name=""/>
        <dsp:cNvSpPr/>
      </dsp:nvSpPr>
      <dsp:spPr>
        <a:xfrm>
          <a:off x="6610695" y="239937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E3BCE-A7B1-4B89-B637-9D49580B9A3C}">
      <dsp:nvSpPr>
        <dsp:cNvPr id="0" name=""/>
        <dsp:cNvSpPr/>
      </dsp:nvSpPr>
      <dsp:spPr>
        <a:xfrm>
          <a:off x="7078695" y="70793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0C390-AC4C-4CA6-8238-4A7AEDC0803C}">
      <dsp:nvSpPr>
        <dsp:cNvPr id="0" name=""/>
        <dsp:cNvSpPr/>
      </dsp:nvSpPr>
      <dsp:spPr>
        <a:xfrm>
          <a:off x="5908695" y="311993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Archive Video (Broadcasted)</a:t>
          </a:r>
        </a:p>
      </dsp:txBody>
      <dsp:txXfrm>
        <a:off x="5908695" y="3119937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36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26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8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0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48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8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8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8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09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6F1C0-90DF-A12E-BC50-F03FECDF2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4981" r="-1" b="-1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ED938-27AF-2D1A-8DAE-63F6ABF78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2761" y="1032096"/>
            <a:ext cx="8125458" cy="2569942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Advertisement Monitoring System Through Live Broadcast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D0C68-86AA-BBA9-F40D-87918FE08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4583" y="3602038"/>
            <a:ext cx="5859787" cy="25699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By: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Muhammad Furqan </a:t>
            </a:r>
            <a:r>
              <a:rPr lang="en-US" dirty="0" err="1">
                <a:solidFill>
                  <a:srgbClr val="FFFFFF"/>
                </a:solidFill>
              </a:rPr>
              <a:t>Javed</a:t>
            </a:r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Hassan Raza Khan Tareen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Bahria University Islamabad Campus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87D413-7BAA-462C-B2E4-D3E7F1B8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2E2750-B9DE-455A-B750-2FAFF87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Graphic 9">
              <a:extLst>
                <a:ext uri="{FF2B5EF4-FFF2-40B4-BE49-F238E27FC236}">
                  <a16:creationId xmlns:a16="http://schemas.microsoft.com/office/drawing/2014/main" id="{A77A1618-AFD3-49E5-A4AC-89FA51FA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76DC57-ED9C-40FB-A897-CDD7D622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BB714E6-B071-4696-ACD5-A9A96F92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A303CB3D-0086-4A58-BDAE-F18B143EE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8AB02D57-74BD-4B38-94E0-EF2F291E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35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E2A1-5BD1-A088-EF0F-2C6A331D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Advertisement(contd.)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71B22-8770-D392-1680-11D0E964F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8467"/>
            <a:ext cx="7685037" cy="3628495"/>
          </a:xfrm>
        </p:spPr>
        <p:txBody>
          <a:bodyPr/>
          <a:lstStyle/>
          <a:p>
            <a:r>
              <a:rPr lang="en-US" dirty="0"/>
              <a:t>Execute live broadcasts from selected source.</a:t>
            </a:r>
          </a:p>
          <a:p>
            <a:r>
              <a:rPr lang="en-US" dirty="0"/>
              <a:t>Extract frame of broadcast on each second and pass it to feature extractor.</a:t>
            </a:r>
          </a:p>
          <a:p>
            <a:r>
              <a:rPr lang="en-US" dirty="0"/>
              <a:t>Feature extractor will pass these features to match function.</a:t>
            </a:r>
          </a:p>
          <a:p>
            <a:r>
              <a:rPr lang="en-US" dirty="0"/>
              <a:t>Where the extracted features of live broadcast matched with selected advertisement features.</a:t>
            </a:r>
          </a:p>
          <a:p>
            <a:r>
              <a:rPr lang="en-US" dirty="0"/>
              <a:t>Function will return the Boolean result.</a:t>
            </a:r>
          </a:p>
          <a:p>
            <a:r>
              <a:rPr lang="en-US" dirty="0"/>
              <a:t>The time and duration of matched features will be saved in report.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ADD6E4-623D-4E37-28B9-7AC949625D3D}"/>
              </a:ext>
            </a:extLst>
          </p:cNvPr>
          <p:cNvSpPr txBox="1">
            <a:spLocks/>
          </p:cNvSpPr>
          <p:nvPr/>
        </p:nvSpPr>
        <p:spPr>
          <a:xfrm>
            <a:off x="457200" y="1892012"/>
            <a:ext cx="3674533" cy="554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Live Broadcast</a:t>
            </a:r>
          </a:p>
        </p:txBody>
      </p:sp>
    </p:spTree>
    <p:extLst>
      <p:ext uri="{BB962C8B-B14F-4D97-AF65-F5344CB8AC3E}">
        <p14:creationId xmlns:p14="http://schemas.microsoft.com/office/powerpoint/2010/main" val="318379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E2A1-5BD1-A088-EF0F-2C6A331D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71B22-8770-D392-1680-11D0E964F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8467"/>
            <a:ext cx="7685037" cy="3628495"/>
          </a:xfrm>
        </p:spPr>
        <p:txBody>
          <a:bodyPr/>
          <a:lstStyle/>
          <a:p>
            <a:r>
              <a:rPr lang="en-US" dirty="0"/>
              <a:t>Load the archive selected video in frame extractor.</a:t>
            </a:r>
          </a:p>
          <a:p>
            <a:r>
              <a:rPr lang="en-US" dirty="0"/>
              <a:t>Passes the frames in feature extractor, which will extract features.</a:t>
            </a:r>
          </a:p>
          <a:p>
            <a:r>
              <a:rPr lang="en-US" dirty="0"/>
              <a:t>Feature extractor will pass these features to match function.</a:t>
            </a:r>
          </a:p>
          <a:p>
            <a:r>
              <a:rPr lang="en-US" dirty="0"/>
              <a:t>Match function will match the archive video features with the selected advertisement features.</a:t>
            </a:r>
          </a:p>
          <a:p>
            <a:r>
              <a:rPr lang="en-US" dirty="0"/>
              <a:t>The video time where the features get match will be returned in report.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ADD6E4-623D-4E37-28B9-7AC949625D3D}"/>
              </a:ext>
            </a:extLst>
          </p:cNvPr>
          <p:cNvSpPr txBox="1">
            <a:spLocks/>
          </p:cNvSpPr>
          <p:nvPr/>
        </p:nvSpPr>
        <p:spPr>
          <a:xfrm>
            <a:off x="457200" y="1892012"/>
            <a:ext cx="3674533" cy="554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Archive Video</a:t>
            </a:r>
          </a:p>
        </p:txBody>
      </p:sp>
    </p:spTree>
    <p:extLst>
      <p:ext uri="{BB962C8B-B14F-4D97-AF65-F5344CB8AC3E}">
        <p14:creationId xmlns:p14="http://schemas.microsoft.com/office/powerpoint/2010/main" val="45689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03AE087C-11E2-4305-9282-D7F122FE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3DE342E3-AED9-1021-007C-D0721A677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977" r="-1" b="-1"/>
          <a:stretch/>
        </p:blipFill>
        <p:spPr>
          <a:xfrm>
            <a:off x="20" y="857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FEE7E9-86CC-D153-62A2-C3C03270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76D5-A219-C804-CDB1-1FF30071D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Image Based Dataset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CF365D-F104-414F-93C3-D9F568808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D118A1-A4AD-4C47-99CC-852FAD146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D3E51544-0AB7-4546-AB57-868FB0B41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DB3A34-0E17-44F2-A958-5C6EE80E3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343AE4-2356-4838-B706-3A16FFFDE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D78B9AE4-2096-42B5-B267-1FCCF56F8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827DE0C5-02AF-4323-9CB7-E4C1D6449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675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E5B7-9AD2-2A87-B162-3D0E8913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80B0EE-311D-B040-7964-05BA36894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291" y="1927755"/>
            <a:ext cx="7562946" cy="46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9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E5B7-9AD2-2A87-B162-3D0E8913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DB3464-0732-B638-2B82-29A9C639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993612"/>
            <a:ext cx="7685037" cy="432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7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E5B7-9AD2-2A87-B162-3D0E8913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61533-B1AD-B7DC-C27D-A8C66F5A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985145"/>
            <a:ext cx="7685036" cy="432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89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34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5" name="Group 38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4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6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6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112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54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B7EB-A3F7-E616-8A80-0304D629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76656"/>
            <a:ext cx="4597559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Test Case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4DCABC8-1156-9A85-48F7-956B9829A5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32719"/>
              </p:ext>
            </p:extLst>
          </p:nvPr>
        </p:nvGraphicFramePr>
        <p:xfrm>
          <a:off x="6602448" y="2400439"/>
          <a:ext cx="4634343" cy="231863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18969">
                  <a:extLst>
                    <a:ext uri="{9D8B030D-6E8A-4147-A177-3AD203B41FA5}">
                      <a16:colId xmlns:a16="http://schemas.microsoft.com/office/drawing/2014/main" val="2541110986"/>
                    </a:ext>
                  </a:extLst>
                </a:gridCol>
                <a:gridCol w="915512">
                  <a:extLst>
                    <a:ext uri="{9D8B030D-6E8A-4147-A177-3AD203B41FA5}">
                      <a16:colId xmlns:a16="http://schemas.microsoft.com/office/drawing/2014/main" val="2708350984"/>
                    </a:ext>
                  </a:extLst>
                </a:gridCol>
                <a:gridCol w="1117413">
                  <a:extLst>
                    <a:ext uri="{9D8B030D-6E8A-4147-A177-3AD203B41FA5}">
                      <a16:colId xmlns:a16="http://schemas.microsoft.com/office/drawing/2014/main" val="2718179165"/>
                    </a:ext>
                  </a:extLst>
                </a:gridCol>
                <a:gridCol w="923083">
                  <a:extLst>
                    <a:ext uri="{9D8B030D-6E8A-4147-A177-3AD203B41FA5}">
                      <a16:colId xmlns:a16="http://schemas.microsoft.com/office/drawing/2014/main" val="3227975954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1918892025"/>
                    </a:ext>
                  </a:extLst>
                </a:gridCol>
              </a:tblGrid>
              <a:tr h="537865">
                <a:tc>
                  <a:txBody>
                    <a:bodyPr/>
                    <a:lstStyle/>
                    <a:p>
                      <a:pPr algn="ctr"/>
                      <a:r>
                        <a:rPr lang="en-US" sz="12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S. No.</a:t>
                      </a:r>
                    </a:p>
                  </a:txBody>
                  <a:tcPr marL="145369" marR="133902" marT="72684" marB="72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Ad. Frames</a:t>
                      </a:r>
                    </a:p>
                  </a:txBody>
                  <a:tcPr marL="145369" marR="133902" marT="72684" marB="72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Broadcast Frames</a:t>
                      </a:r>
                    </a:p>
                  </a:txBody>
                  <a:tcPr marL="145369" marR="133902" marT="72684" marB="72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Correct Results</a:t>
                      </a:r>
                    </a:p>
                  </a:txBody>
                  <a:tcPr marL="145369" marR="133902" marT="72684" marB="72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Avg.</a:t>
                      </a:r>
                      <a:r>
                        <a:rPr lang="en-US" sz="1200" b="1" cap="non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2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marL="145369" marR="133902" marT="72684" marB="72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406534"/>
                  </a:ext>
                </a:extLst>
              </a:tr>
              <a:tr h="356154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154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89.4% 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107690"/>
                  </a:ext>
                </a:extLst>
              </a:tr>
              <a:tr h="356154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82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153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7918" marR="168454" marT="33691" marB="25268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099236"/>
                  </a:ext>
                </a:extLst>
              </a:tr>
              <a:tr h="356154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7918" marR="168454" marT="33691" marB="25268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024442"/>
                  </a:ext>
                </a:extLst>
              </a:tr>
              <a:tr h="356154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83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7918" marR="168454" marT="33691" marB="25268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837906"/>
                  </a:ext>
                </a:extLst>
              </a:tr>
              <a:tr h="356154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213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</a:t>
                      </a:r>
                    </a:p>
                  </a:txBody>
                  <a:tcPr marL="145369" marR="133902" marT="72684" marB="7268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7918" marR="168454" marT="33691" marB="25268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245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93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A430-9EB2-8CBE-50D7-47241CE5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88E73-66E5-BB78-EF23-86A545FCD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news channels are the most vital source to advertise a brand but somehow the advertisement of the clients is not displayed.</a:t>
            </a:r>
          </a:p>
          <a:p>
            <a:r>
              <a:rPr lang="en-US" dirty="0"/>
              <a:t>Our goal is to help clients in monitoring their advertisements.</a:t>
            </a:r>
          </a:p>
          <a:p>
            <a:r>
              <a:rPr lang="en-US" dirty="0"/>
              <a:t>And keep record of their payments and broadcasted ads. </a:t>
            </a:r>
          </a:p>
        </p:txBody>
      </p:sp>
    </p:spTree>
    <p:extLst>
      <p:ext uri="{BB962C8B-B14F-4D97-AF65-F5344CB8AC3E}">
        <p14:creationId xmlns:p14="http://schemas.microsoft.com/office/powerpoint/2010/main" val="20354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Camera lens close up">
            <a:extLst>
              <a:ext uri="{FF2B5EF4-FFF2-40B4-BE49-F238E27FC236}">
                <a16:creationId xmlns:a16="http://schemas.microsoft.com/office/drawing/2014/main" id="{17CFD234-4039-B4DC-2330-191C0BECC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5709" r="-1" b="-1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47A8A7-67B5-E9D2-5512-17576A6C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57" y="2558695"/>
            <a:ext cx="3411898" cy="14649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Demo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433877-8295-4A0D-94F7-BFD8A633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FD208E-0612-408E-9D15-241B45325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Graphic 9">
              <a:extLst>
                <a:ext uri="{FF2B5EF4-FFF2-40B4-BE49-F238E27FC236}">
                  <a16:creationId xmlns:a16="http://schemas.microsoft.com/office/drawing/2014/main" id="{0005FEAC-EF53-4E59-AFAA-B72D0F70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0D9F4E7-B583-4E44-AE18-421B268F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C41D6DC-5CB2-4929-AAA8-328E7AA8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810D7DDE-644B-4D22-86B4-C3FEDF98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5777DB78-76A6-4C7E-884B-AE5A8540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105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B1556-35CB-66ED-F170-EF5E0894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600B54C-9A1A-E175-7891-E8D1F319E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448" y="1271159"/>
            <a:ext cx="4610529" cy="46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0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3A0095-071E-4529-B5B5-54F49D600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31143" y="0"/>
            <a:ext cx="10002420" cy="6858000"/>
            <a:chOff x="2189580" y="0"/>
            <a:chExt cx="10002420" cy="6858000"/>
          </a:xfrm>
        </p:grpSpPr>
        <p:sp>
          <p:nvSpPr>
            <p:cNvPr id="46" name="Graphic 9">
              <a:extLst>
                <a:ext uri="{FF2B5EF4-FFF2-40B4-BE49-F238E27FC236}">
                  <a16:creationId xmlns:a16="http://schemas.microsoft.com/office/drawing/2014/main" id="{271F3265-C5EC-426F-B233-113CD5C6C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36861" y="1744424"/>
              <a:ext cx="5113576" cy="511357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4">
                <a:lumMod val="75000"/>
                <a:alpha val="8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Graphic 18">
              <a:extLst>
                <a:ext uri="{FF2B5EF4-FFF2-40B4-BE49-F238E27FC236}">
                  <a16:creationId xmlns:a16="http://schemas.microsoft.com/office/drawing/2014/main" id="{7F7F2196-8CA3-4F6F-9E1B-4A5793014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007460">
              <a:off x="8912226" y="21507"/>
              <a:ext cx="958174" cy="146030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0C34A90-F598-47C8-BC1A-AC7C0F45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46265" y="1054209"/>
              <a:ext cx="296462" cy="2964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BAA0364-5B9F-46E3-9FC6-8902B0B05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81889" y="0"/>
              <a:ext cx="1610111" cy="2327087"/>
            </a:xfrm>
            <a:custGeom>
              <a:avLst/>
              <a:gdLst>
                <a:gd name="connsiteX0" fmla="*/ 0 w 1610111"/>
                <a:gd name="connsiteY0" fmla="*/ 0 h 2327087"/>
                <a:gd name="connsiteX1" fmla="*/ 1610111 w 1610111"/>
                <a:gd name="connsiteY1" fmla="*/ 0 h 2327087"/>
                <a:gd name="connsiteX2" fmla="*/ 1610111 w 1610111"/>
                <a:gd name="connsiteY2" fmla="*/ 2324325 h 2327087"/>
                <a:gd name="connsiteX3" fmla="*/ 1606169 w 1610111"/>
                <a:gd name="connsiteY3" fmla="*/ 2327087 h 2327087"/>
                <a:gd name="connsiteX4" fmla="*/ 8368 w 1610111"/>
                <a:gd name="connsiteY4" fmla="*/ 116098 h 232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11" h="2327087">
                  <a:moveTo>
                    <a:pt x="0" y="0"/>
                  </a:moveTo>
                  <a:lnTo>
                    <a:pt x="1610111" y="0"/>
                  </a:lnTo>
                  <a:lnTo>
                    <a:pt x="1610111" y="2324325"/>
                  </a:lnTo>
                  <a:lnTo>
                    <a:pt x="1606169" y="2327087"/>
                  </a:lnTo>
                  <a:cubicBezTo>
                    <a:pt x="1606169" y="2327087"/>
                    <a:pt x="185901" y="1357961"/>
                    <a:pt x="8368" y="116098"/>
                  </a:cubicBezTo>
                  <a:close/>
                </a:path>
              </a:pathLst>
            </a:custGeom>
            <a:blipFill dpi="0" rotWithShape="1">
              <a:blip r:embed="rId2">
                <a:alphaModFix amt="6000"/>
              </a:blip>
              <a:srcRect/>
              <a:tile tx="0" ty="0" sx="100000" sy="100000" flip="none" algn="tl"/>
            </a:blip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AED7D77-9CB3-4945-9151-1E17DFB7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9580" y="0"/>
              <a:ext cx="4776075" cy="1569643"/>
            </a:xfrm>
            <a:custGeom>
              <a:avLst/>
              <a:gdLst>
                <a:gd name="connsiteX0" fmla="*/ 0 w 4776075"/>
                <a:gd name="connsiteY0" fmla="*/ 0 h 1569643"/>
                <a:gd name="connsiteX1" fmla="*/ 4776075 w 4776075"/>
                <a:gd name="connsiteY1" fmla="*/ 0 h 1569643"/>
                <a:gd name="connsiteX2" fmla="*/ 4776075 w 4776075"/>
                <a:gd name="connsiteY2" fmla="*/ 1569643 h 1569643"/>
                <a:gd name="connsiteX3" fmla="*/ 2319291 w 4776075"/>
                <a:gd name="connsiteY3" fmla="*/ 1569643 h 1569643"/>
                <a:gd name="connsiteX4" fmla="*/ 48913 w 4776075"/>
                <a:gd name="connsiteY4" fmla="*/ 128022 h 156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6075" h="1569643">
                  <a:moveTo>
                    <a:pt x="0" y="0"/>
                  </a:moveTo>
                  <a:lnTo>
                    <a:pt x="4776075" y="0"/>
                  </a:lnTo>
                  <a:lnTo>
                    <a:pt x="4776075" y="1569643"/>
                  </a:lnTo>
                  <a:lnTo>
                    <a:pt x="2319291" y="1569643"/>
                  </a:lnTo>
                  <a:cubicBezTo>
                    <a:pt x="1298654" y="1569643"/>
                    <a:pt x="422966" y="975207"/>
                    <a:pt x="48913" y="128022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2" name="Texture">
            <a:extLst>
              <a:ext uri="{FF2B5EF4-FFF2-40B4-BE49-F238E27FC236}">
                <a16:creationId xmlns:a16="http://schemas.microsoft.com/office/drawing/2014/main" id="{C1B458B9-B65B-41B6-AFBC-A208EA465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C5A73-67DD-D817-5171-FA137CB4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6158753" cy="1325563"/>
          </a:xfrm>
        </p:spPr>
        <p:txBody>
          <a:bodyPr anchor="b">
            <a:normAutofit/>
          </a:bodyPr>
          <a:lstStyle/>
          <a:p>
            <a:r>
              <a:rPr lang="en-US"/>
              <a:t>Introduction(contd.)</a:t>
            </a:r>
            <a:endParaRPr lang="en-US" dirty="0"/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0C8644A7-1B53-F33A-755D-9152D72BE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6158753" cy="3887585"/>
          </a:xfrm>
        </p:spPr>
        <p:txBody>
          <a:bodyPr>
            <a:normAutofit/>
          </a:bodyPr>
          <a:lstStyle/>
          <a:p>
            <a:r>
              <a:rPr lang="en-US" dirty="0"/>
              <a:t>There are hundreds of videos broadcasted on the daily basis.</a:t>
            </a:r>
          </a:p>
          <a:p>
            <a:r>
              <a:rPr lang="en-US" dirty="0"/>
              <a:t>And in these broadcast videos there are hundreds numbers of advertisements are showed.</a:t>
            </a:r>
          </a:p>
          <a:p>
            <a:r>
              <a:rPr lang="en-US" dirty="0"/>
              <a:t>Live Broadcasts Revenue worldwide 171bn USD. (expected growth 3% in 2023, Statista)</a:t>
            </a:r>
          </a:p>
          <a:p>
            <a:r>
              <a:rPr lang="en-US" dirty="0"/>
              <a:t>The advertisers/sponsors pay the TV channels, Live broadcasters for their advertisements based on seconds.</a:t>
            </a:r>
          </a:p>
          <a:p>
            <a:r>
              <a:rPr lang="en-US" dirty="0"/>
              <a:t>Example: Sports season, Important events of state </a:t>
            </a:r>
            <a:r>
              <a:rPr lang="en-US" dirty="0" err="1"/>
              <a:t>e.g</a:t>
            </a:r>
            <a:r>
              <a:rPr lang="en-US" dirty="0"/>
              <a:t> election season, or cultural event.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C8AE1-7584-12A9-8CC7-FDDB46AFC2F2}"/>
              </a:ext>
            </a:extLst>
          </p:cNvPr>
          <p:cNvSpPr txBox="1"/>
          <p:nvPr/>
        </p:nvSpPr>
        <p:spPr>
          <a:xfrm>
            <a:off x="490302" y="6185652"/>
            <a:ext cx="9246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Statista: https://www.statista.com/topics/5952/television-advertising-worldwide/</a:t>
            </a:r>
          </a:p>
        </p:txBody>
      </p:sp>
    </p:spTree>
    <p:extLst>
      <p:ext uri="{BB962C8B-B14F-4D97-AF65-F5344CB8AC3E}">
        <p14:creationId xmlns:p14="http://schemas.microsoft.com/office/powerpoint/2010/main" val="404925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49" name="Color Fill">
            <a:extLst>
              <a:ext uri="{FF2B5EF4-FFF2-40B4-BE49-F238E27FC236}">
                <a16:creationId xmlns:a16="http://schemas.microsoft.com/office/drawing/2014/main" id="{BA44E6CA-03F3-47EA-A9F3-5C0674E28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7EE36A67-006F-476F-9635-DC6B386EE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4625" y="685620"/>
            <a:ext cx="5444327" cy="6049020"/>
            <a:chOff x="6744625" y="685620"/>
            <a:chExt cx="5444327" cy="6049020"/>
          </a:xfrm>
        </p:grpSpPr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D09EE09B-0433-4F4A-B864-D895D8BAE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7132" y="6155147"/>
              <a:ext cx="227139" cy="2271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Graphic 9">
              <a:extLst>
                <a:ext uri="{FF2B5EF4-FFF2-40B4-BE49-F238E27FC236}">
                  <a16:creationId xmlns:a16="http://schemas.microsoft.com/office/drawing/2014/main" id="{50531F8D-2903-44C8-A854-DDCFFC34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4625" y="967196"/>
              <a:ext cx="2116766" cy="211676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Graphic 18">
              <a:extLst>
                <a:ext uri="{FF2B5EF4-FFF2-40B4-BE49-F238E27FC236}">
                  <a16:creationId xmlns:a16="http://schemas.microsoft.com/office/drawing/2014/main" id="{95661429-E56F-4057-B25B-914DB7F87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9618226" y="3599573"/>
              <a:ext cx="2057060" cy="313506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07D6490B-F4AE-4A13-BB54-35274AB3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6262" y="685620"/>
              <a:ext cx="265579" cy="265579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D0FA281D-945D-4639-8F12-BC2D20C49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0221" y="1219177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8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9F908-1FA0-D42A-05D6-2892F657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5895581" cy="132556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5072-E039-F159-DACD-0B60C31F3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5895581" cy="4080250"/>
          </a:xfrm>
        </p:spPr>
        <p:txBody>
          <a:bodyPr>
            <a:normAutofit/>
          </a:bodyPr>
          <a:lstStyle/>
          <a:p>
            <a:r>
              <a:rPr lang="en-US" dirty="0"/>
              <a:t>Advertisement Monitoring System through Live Broadcasts.</a:t>
            </a:r>
          </a:p>
          <a:p>
            <a:r>
              <a:rPr lang="en-US" dirty="0"/>
              <a:t>To monitor Live broadcasts and Achieve Broadcasted Video.</a:t>
            </a:r>
          </a:p>
          <a:p>
            <a:r>
              <a:rPr lang="en-US" dirty="0"/>
              <a:t>Generates Report of Monitored advertisement.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minimize the challenge companies and brands are facing in monitoring their advertisements. </a:t>
            </a:r>
          </a:p>
          <a:p>
            <a:pPr marL="0" indent="0">
              <a:buNone/>
            </a:pPr>
            <a:r>
              <a:rPr lang="en-US" dirty="0"/>
              <a:t>To maximize the profit by monitoring the advertisement, so advertisers invest the right amount of money for the time the advertisement is played.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 descr="10 Ways of using Media Monitoring and Analytics in Digital Advertising">
            <a:extLst>
              <a:ext uri="{FF2B5EF4-FFF2-40B4-BE49-F238E27FC236}">
                <a16:creationId xmlns:a16="http://schemas.microsoft.com/office/drawing/2014/main" id="{2590DB4D-A416-B309-4E4B-792B05FD7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2" r="23709" b="1"/>
          <a:stretch/>
        </p:blipFill>
        <p:spPr bwMode="auto">
          <a:xfrm>
            <a:off x="7048316" y="1135173"/>
            <a:ext cx="4748792" cy="4748792"/>
          </a:xfrm>
          <a:custGeom>
            <a:avLst/>
            <a:gdLst/>
            <a:ahLst/>
            <a:cxnLst/>
            <a:rect l="l" t="t" r="r" b="b"/>
            <a:pathLst>
              <a:path w="3129592" h="3129592">
                <a:moveTo>
                  <a:pt x="1564796" y="0"/>
                </a:moveTo>
                <a:cubicBezTo>
                  <a:pt x="2429009" y="0"/>
                  <a:pt x="3129592" y="700583"/>
                  <a:pt x="3129592" y="1564796"/>
                </a:cubicBezTo>
                <a:cubicBezTo>
                  <a:pt x="3129592" y="2429009"/>
                  <a:pt x="2429009" y="3129592"/>
                  <a:pt x="1564796" y="3129592"/>
                </a:cubicBezTo>
                <a:cubicBezTo>
                  <a:pt x="700583" y="3129592"/>
                  <a:pt x="0" y="2429009"/>
                  <a:pt x="0" y="1564796"/>
                </a:cubicBezTo>
                <a:cubicBezTo>
                  <a:pt x="0" y="700583"/>
                  <a:pt x="700583" y="0"/>
                  <a:pt x="156479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14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1B38F-1D33-CD60-813C-BE313899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616" y="668049"/>
            <a:ext cx="3286423" cy="5433729"/>
          </a:xfrm>
        </p:spPr>
        <p:txBody>
          <a:bodyPr>
            <a:normAutofit/>
          </a:bodyPr>
          <a:lstStyle/>
          <a:p>
            <a:r>
              <a:rPr lang="en-US"/>
              <a:t>Problem?</a:t>
            </a:r>
            <a:endParaRPr lang="en-US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D437476-CD39-C446-BB54-30060ABD7D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005382"/>
              </p:ext>
            </p:extLst>
          </p:nvPr>
        </p:nvGraphicFramePr>
        <p:xfrm>
          <a:off x="457200" y="736720"/>
          <a:ext cx="7486379" cy="5440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334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00A4-3FC8-110A-6345-30CD8D006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Methodology(contd.)</a:t>
            </a:r>
          </a:p>
        </p:txBody>
      </p:sp>
      <p:pic>
        <p:nvPicPr>
          <p:cNvPr id="5" name="Content Placeholder 4" descr="Chart, box and whisker chart">
            <a:extLst>
              <a:ext uri="{FF2B5EF4-FFF2-40B4-BE49-F238E27FC236}">
                <a16:creationId xmlns:a16="http://schemas.microsoft.com/office/drawing/2014/main" id="{05DE7D5A-5D9A-206F-ECAE-EFD1FAFB6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8" y="1993612"/>
            <a:ext cx="11329179" cy="3651408"/>
          </a:xfrm>
        </p:spPr>
      </p:pic>
    </p:spTree>
    <p:extLst>
      <p:ext uri="{BB962C8B-B14F-4D97-AF65-F5344CB8AC3E}">
        <p14:creationId xmlns:p14="http://schemas.microsoft.com/office/powerpoint/2010/main" val="265933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6AF8CF-633E-412E-96E3-67B7B9632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7166A1-C3C1-4FC8-BE48-DE359B61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557B6F1-5BA8-43C0-9951-35E8513B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FA9AA9-0E23-474D-97B8-2998484A9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CDFD59-E3B8-4EC9-AB9D-EE34EB1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F1A280C6-1700-4098-9578-CD91F8EFB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8FAF8CC6-F036-444B-AEB8-DF82B64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5E7B6-E053-322C-2189-A0A5DE9F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en-US" dirty="0"/>
              <a:t>Methodology(contd.): Feature Extraction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BB5C3D-19C3-B722-93C7-ABC1D9D52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6546567"/>
              </p:ext>
            </p:extLst>
          </p:nvPr>
        </p:nvGraphicFramePr>
        <p:xfrm>
          <a:off x="457200" y="2097088"/>
          <a:ext cx="9484254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486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311FE-CDF7-3DFF-84C4-6AC26B36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en-US" dirty="0"/>
              <a:t>Methodology(contd.): Feed Advertisement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86844-3211-04C5-B610-8F8C25395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369062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521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0D0F9-EC4B-0A5C-75A4-E401BA93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en-US" dirty="0"/>
              <a:t>Methodology(contd.): Monitor Advertisement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3043EA-691E-0EA8-ECE9-4B29B1B81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198781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566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756E02-ED49-E9FC-44DE-9187C7BE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415" y="979856"/>
            <a:ext cx="1115270" cy="6251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DBA4B5F-8FFE-3ADA-CB96-2A9894ED23CF}"/>
              </a:ext>
            </a:extLst>
          </p:cNvPr>
          <p:cNvGrpSpPr/>
          <p:nvPr/>
        </p:nvGrpSpPr>
        <p:grpSpPr>
          <a:xfrm>
            <a:off x="623044" y="2183066"/>
            <a:ext cx="4383973" cy="484175"/>
            <a:chOff x="1452651" y="3499500"/>
            <a:chExt cx="4383973" cy="4841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A74706-711C-A319-6C47-FBD38716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044" y="3499502"/>
              <a:ext cx="961054" cy="484173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9E88E0-78C0-87ED-C0F4-3BC9EF125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2651" y="3499502"/>
              <a:ext cx="1046107" cy="484173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88DFCE-37BB-0DBB-75E4-C5FF192B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2384" y="3499502"/>
              <a:ext cx="997423" cy="484172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9CF5FD-02C1-33F4-BCED-E3D92E55A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1093" y="3499500"/>
              <a:ext cx="1105531" cy="484174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32F38BF-6110-65CD-749B-DF0E9FAF7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415" y="3198128"/>
            <a:ext cx="1105528" cy="4841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9FC49F-13C4-588B-D923-ADFE1A873F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63" t="4885" r="24448" b="4714"/>
          <a:stretch/>
        </p:blipFill>
        <p:spPr>
          <a:xfrm>
            <a:off x="2140251" y="4154253"/>
            <a:ext cx="905854" cy="7922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55ADBE-C5BF-09ED-3D50-211FDD08F8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5661" y="5449911"/>
            <a:ext cx="479775" cy="4797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32" name="Picture 8" descr="Matching Two Lists Easily and Accurately">
            <a:extLst>
              <a:ext uri="{FF2B5EF4-FFF2-40B4-BE49-F238E27FC236}">
                <a16:creationId xmlns:a16="http://schemas.microsoft.com/office/drawing/2014/main" id="{8BF1C8F1-D6D7-79F1-1F0E-22AD1EC6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762" y="5341799"/>
            <a:ext cx="905853" cy="695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4FCFA8E4-0318-FA33-2381-AC5FB1FF1606}"/>
              </a:ext>
            </a:extLst>
          </p:cNvPr>
          <p:cNvSpPr/>
          <p:nvPr/>
        </p:nvSpPr>
        <p:spPr>
          <a:xfrm rot="5400000">
            <a:off x="2393414" y="1742130"/>
            <a:ext cx="399528" cy="2701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6883DA7-F016-089D-E543-A19636A572D8}"/>
              </a:ext>
            </a:extLst>
          </p:cNvPr>
          <p:cNvSpPr/>
          <p:nvPr/>
        </p:nvSpPr>
        <p:spPr>
          <a:xfrm rot="5400000">
            <a:off x="2389133" y="2803951"/>
            <a:ext cx="394527" cy="2701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24" name="Arrow: Right 1023">
            <a:extLst>
              <a:ext uri="{FF2B5EF4-FFF2-40B4-BE49-F238E27FC236}">
                <a16:creationId xmlns:a16="http://schemas.microsoft.com/office/drawing/2014/main" id="{811EDBCC-7749-BE19-9A76-73938AF57AC4}"/>
              </a:ext>
            </a:extLst>
          </p:cNvPr>
          <p:cNvSpPr/>
          <p:nvPr/>
        </p:nvSpPr>
        <p:spPr>
          <a:xfrm rot="5400000">
            <a:off x="2387691" y="3820454"/>
            <a:ext cx="397413" cy="2701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Arrow: Right 1024">
            <a:extLst>
              <a:ext uri="{FF2B5EF4-FFF2-40B4-BE49-F238E27FC236}">
                <a16:creationId xmlns:a16="http://schemas.microsoft.com/office/drawing/2014/main" id="{091A33C3-77BF-B205-19DB-0732B01D1646}"/>
              </a:ext>
            </a:extLst>
          </p:cNvPr>
          <p:cNvSpPr/>
          <p:nvPr/>
        </p:nvSpPr>
        <p:spPr>
          <a:xfrm rot="5400000">
            <a:off x="2386633" y="5049773"/>
            <a:ext cx="399528" cy="2701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Arrow: Right 1025">
            <a:extLst>
              <a:ext uri="{FF2B5EF4-FFF2-40B4-BE49-F238E27FC236}">
                <a16:creationId xmlns:a16="http://schemas.microsoft.com/office/drawing/2014/main" id="{EA72CC56-6EEF-8DDC-2570-34C188D5FB79}"/>
              </a:ext>
            </a:extLst>
          </p:cNvPr>
          <p:cNvSpPr/>
          <p:nvPr/>
        </p:nvSpPr>
        <p:spPr>
          <a:xfrm>
            <a:off x="2914335" y="5537257"/>
            <a:ext cx="399528" cy="2701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56018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568</Words>
  <Application>Microsoft Office PowerPoint</Application>
  <PresentationFormat>Widescreen</PresentationFormat>
  <Paragraphs>90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Gill Sans Nova</vt:lpstr>
      <vt:lpstr>TropicVTI</vt:lpstr>
      <vt:lpstr>Advertisement Monitoring System Through Live Broadcast</vt:lpstr>
      <vt:lpstr>Introduction(contd.)</vt:lpstr>
      <vt:lpstr>Introduction</vt:lpstr>
      <vt:lpstr>Problem?</vt:lpstr>
      <vt:lpstr>Methodology(contd.)</vt:lpstr>
      <vt:lpstr>Methodology(contd.): Feature Extraction</vt:lpstr>
      <vt:lpstr>Methodology(contd.): Feed Advertisement</vt:lpstr>
      <vt:lpstr>Methodology(contd.): Monitor Advertisement</vt:lpstr>
      <vt:lpstr>PowerPoint Presentation</vt:lpstr>
      <vt:lpstr>Monitor Advertisement(contd.)</vt:lpstr>
      <vt:lpstr>Monitor Advertisement</vt:lpstr>
      <vt:lpstr>Dataset</vt:lpstr>
      <vt:lpstr>Interface</vt:lpstr>
      <vt:lpstr>Interface</vt:lpstr>
      <vt:lpstr>Interface</vt:lpstr>
      <vt:lpstr>Test Case Table</vt:lpstr>
      <vt:lpstr>Conclusion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Advertisement Monitoring System Through Live Broadcast</dc:title>
  <dc:creator>01-134191-082</dc:creator>
  <cp:lastModifiedBy>01-134191-082</cp:lastModifiedBy>
  <cp:revision>3</cp:revision>
  <dcterms:created xsi:type="dcterms:W3CDTF">2022-11-16T04:21:36Z</dcterms:created>
  <dcterms:modified xsi:type="dcterms:W3CDTF">2022-11-17T12:33:46Z</dcterms:modified>
</cp:coreProperties>
</file>